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54" r:id="rId5"/>
    <p:sldMasterId id="2147483766" r:id="rId6"/>
    <p:sldMasterId id="2147483778" r:id="rId7"/>
  </p:sldMasterIdLst>
  <p:notesMasterIdLst>
    <p:notesMasterId r:id="rId35"/>
  </p:notesMasterIdLst>
  <p:handoutMasterIdLst>
    <p:handoutMasterId r:id="rId36"/>
  </p:handoutMasterIdLst>
  <p:sldIdLst>
    <p:sldId id="349" r:id="rId8"/>
    <p:sldId id="336" r:id="rId9"/>
    <p:sldId id="288" r:id="rId10"/>
    <p:sldId id="317" r:id="rId11"/>
    <p:sldId id="312" r:id="rId12"/>
    <p:sldId id="313" r:id="rId13"/>
    <p:sldId id="335" r:id="rId14"/>
    <p:sldId id="316" r:id="rId15"/>
    <p:sldId id="319" r:id="rId16"/>
    <p:sldId id="264" r:id="rId17"/>
    <p:sldId id="318" r:id="rId18"/>
    <p:sldId id="305" r:id="rId19"/>
    <p:sldId id="265" r:id="rId20"/>
    <p:sldId id="358" r:id="rId21"/>
    <p:sldId id="274" r:id="rId22"/>
    <p:sldId id="354" r:id="rId23"/>
    <p:sldId id="355" r:id="rId24"/>
    <p:sldId id="356" r:id="rId25"/>
    <p:sldId id="357" r:id="rId26"/>
    <p:sldId id="338" r:id="rId27"/>
    <p:sldId id="359" r:id="rId28"/>
    <p:sldId id="320" r:id="rId29"/>
    <p:sldId id="353" r:id="rId30"/>
    <p:sldId id="348" r:id="rId31"/>
    <p:sldId id="360" r:id="rId32"/>
    <p:sldId id="347" r:id="rId33"/>
    <p:sldId id="343" r:id="rId3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48D1554-4783-45D6-8ED0-45805D0E0C08}">
          <p14:sldIdLst>
            <p14:sldId id="349"/>
            <p14:sldId id="336"/>
            <p14:sldId id="288"/>
            <p14:sldId id="317"/>
            <p14:sldId id="312"/>
            <p14:sldId id="313"/>
            <p14:sldId id="335"/>
            <p14:sldId id="316"/>
            <p14:sldId id="319"/>
            <p14:sldId id="264"/>
            <p14:sldId id="318"/>
            <p14:sldId id="305"/>
            <p14:sldId id="265"/>
            <p14:sldId id="358"/>
            <p14:sldId id="274"/>
            <p14:sldId id="354"/>
            <p14:sldId id="355"/>
            <p14:sldId id="356"/>
            <p14:sldId id="357"/>
            <p14:sldId id="338"/>
            <p14:sldId id="359"/>
            <p14:sldId id="320"/>
            <p14:sldId id="353"/>
            <p14:sldId id="348"/>
            <p14:sldId id="360"/>
            <p14:sldId id="347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PEZ-GARCIA USACH Teresa (AGRI)" initials="T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4F81BD"/>
    <a:srgbClr val="3166CF"/>
    <a:srgbClr val="32723D"/>
    <a:srgbClr val="75195B"/>
    <a:srgbClr val="EE8032"/>
    <a:srgbClr val="EE7D32"/>
    <a:srgbClr val="3E7E93"/>
    <a:srgbClr val="38D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5" autoAdjust="0"/>
    <p:restoredTop sz="88343" autoAdjust="0"/>
  </p:normalViewPr>
  <p:slideViewPr>
    <p:cSldViewPr>
      <p:cViewPr varScale="1">
        <p:scale>
          <a:sx n="81" d="100"/>
          <a:sy n="81" d="100"/>
        </p:scale>
        <p:origin x="65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6DD23-ECA0-4D93-86D7-44ECA87E583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CFB999E-A45F-4431-8F94-FBC03E6AB19E}">
      <dgm:prSet phldrT="[Text]" custT="1"/>
      <dgm:spPr/>
      <dgm:t>
        <a:bodyPr/>
        <a:lstStyle/>
        <a:p>
          <a:r>
            <a:rPr lang="en-GB" sz="1400" b="1" dirty="0" smtClean="0"/>
            <a:t>Administrative burden</a:t>
          </a:r>
          <a:endParaRPr lang="en-GB" sz="1400" b="1" dirty="0"/>
        </a:p>
      </dgm:t>
    </dgm:pt>
    <dgm:pt modelId="{8BDA1D13-4EAE-47BD-9B67-17CD05509D0D}" type="parTrans" cxnId="{37F55FC7-B004-4904-9ECC-C88FC76FD5DE}">
      <dgm:prSet/>
      <dgm:spPr/>
      <dgm:t>
        <a:bodyPr/>
        <a:lstStyle/>
        <a:p>
          <a:endParaRPr lang="en-GB"/>
        </a:p>
      </dgm:t>
    </dgm:pt>
    <dgm:pt modelId="{40E4BABF-16E7-4796-AD82-FEFC70C04CB2}" type="sibTrans" cxnId="{37F55FC7-B004-4904-9ECC-C88FC76FD5DE}">
      <dgm:prSet/>
      <dgm:spPr/>
      <dgm:t>
        <a:bodyPr/>
        <a:lstStyle/>
        <a:p>
          <a:endParaRPr lang="en-GB"/>
        </a:p>
      </dgm:t>
    </dgm:pt>
    <dgm:pt modelId="{0A57A4C1-CDC2-4BBD-8416-EB37F5C61A0F}">
      <dgm:prSet phldrT="[Text]" custT="1"/>
      <dgm:spPr/>
      <dgm:t>
        <a:bodyPr/>
        <a:lstStyle/>
        <a:p>
          <a:r>
            <a:rPr lang="en-GB" sz="1400" b="1" dirty="0" smtClean="0"/>
            <a:t>Error rate</a:t>
          </a:r>
          <a:endParaRPr lang="en-GB" sz="1400" b="1" dirty="0"/>
        </a:p>
      </dgm:t>
    </dgm:pt>
    <dgm:pt modelId="{0925AEED-8952-4F97-B0DD-BB3E3769C7EB}" type="parTrans" cxnId="{CB567D87-E181-4AE6-87B7-6D46288EA43E}">
      <dgm:prSet/>
      <dgm:spPr/>
      <dgm:t>
        <a:bodyPr/>
        <a:lstStyle/>
        <a:p>
          <a:endParaRPr lang="en-GB"/>
        </a:p>
      </dgm:t>
    </dgm:pt>
    <dgm:pt modelId="{DA79F57A-CA90-42E0-AD8B-8036DB1D6B4C}" type="sibTrans" cxnId="{CB567D87-E181-4AE6-87B7-6D46288EA43E}">
      <dgm:prSet/>
      <dgm:spPr/>
      <dgm:t>
        <a:bodyPr/>
        <a:lstStyle/>
        <a:p>
          <a:endParaRPr lang="en-GB"/>
        </a:p>
      </dgm:t>
    </dgm:pt>
    <dgm:pt modelId="{F84FFBB8-0269-4DAA-AA0A-2CA566A9DA7E}">
      <dgm:prSet phldrT="[Text]" custT="1"/>
      <dgm:spPr/>
      <dgm:t>
        <a:bodyPr/>
        <a:lstStyle/>
        <a:p>
          <a:r>
            <a:rPr lang="en-GB" sz="1400" b="1" dirty="0" smtClean="0"/>
            <a:t>Outputs and results</a:t>
          </a:r>
          <a:endParaRPr lang="en-GB" sz="1400" b="1" dirty="0"/>
        </a:p>
      </dgm:t>
    </dgm:pt>
    <dgm:pt modelId="{BAC7B980-23F5-4782-A42B-551E24D221D3}" type="parTrans" cxnId="{C0E49DC6-DB99-40B7-B9D4-1E90FE556714}">
      <dgm:prSet/>
      <dgm:spPr/>
      <dgm:t>
        <a:bodyPr/>
        <a:lstStyle/>
        <a:p>
          <a:endParaRPr lang="en-GB"/>
        </a:p>
      </dgm:t>
    </dgm:pt>
    <dgm:pt modelId="{51DC760F-B35C-4B24-AFE5-4D08CD6C7730}" type="sibTrans" cxnId="{C0E49DC6-DB99-40B7-B9D4-1E90FE556714}">
      <dgm:prSet/>
      <dgm:spPr/>
      <dgm:t>
        <a:bodyPr/>
        <a:lstStyle/>
        <a:p>
          <a:endParaRPr lang="en-GB"/>
        </a:p>
      </dgm:t>
    </dgm:pt>
    <dgm:pt modelId="{FC4C3D43-9DDD-40DD-8567-FF5685F6F902}" type="pres">
      <dgm:prSet presAssocID="{91C6DD23-ECA0-4D93-86D7-44ECA87E5839}" presName="arrowDiagram" presStyleCnt="0">
        <dgm:presLayoutVars>
          <dgm:chMax val="5"/>
          <dgm:dir/>
          <dgm:resizeHandles val="exact"/>
        </dgm:presLayoutVars>
      </dgm:prSet>
      <dgm:spPr/>
    </dgm:pt>
    <dgm:pt modelId="{DC7EF402-A1B1-4ADC-A7F0-A23AC58C2B6B}" type="pres">
      <dgm:prSet presAssocID="{91C6DD23-ECA0-4D93-86D7-44ECA87E5839}" presName="arrow" presStyleLbl="bgShp" presStyleIdx="0" presStyleCnt="1"/>
      <dgm:spPr>
        <a:solidFill>
          <a:srgbClr val="FFC000"/>
        </a:solidFill>
      </dgm:spPr>
    </dgm:pt>
    <dgm:pt modelId="{0B09DD0D-55A9-4972-92A3-F166F37B433A}" type="pres">
      <dgm:prSet presAssocID="{91C6DD23-ECA0-4D93-86D7-44ECA87E5839}" presName="arrowDiagram3" presStyleCnt="0"/>
      <dgm:spPr/>
    </dgm:pt>
    <dgm:pt modelId="{9B7816DA-007E-419C-88E0-3F08FCFD3DE4}" type="pres">
      <dgm:prSet presAssocID="{ACFB999E-A45F-4431-8F94-FBC03E6AB19E}" presName="bullet3a" presStyleLbl="node1" presStyleIdx="0" presStyleCnt="3" custScaleX="238654" custScaleY="265186"/>
      <dgm:spPr>
        <a:prstGeom prst="mathMinus">
          <a:avLst/>
        </a:prstGeom>
        <a:solidFill>
          <a:srgbClr val="0F5494"/>
        </a:solidFill>
        <a:ln>
          <a:noFill/>
        </a:ln>
      </dgm:spPr>
    </dgm:pt>
    <dgm:pt modelId="{A79C1704-B47F-4661-97F8-422053F7A14D}" type="pres">
      <dgm:prSet presAssocID="{ACFB999E-A45F-4431-8F94-FBC03E6AB19E}" presName="textBox3a" presStyleLbl="revTx" presStyleIdx="0" presStyleCnt="3" custScaleX="136543" custScaleY="52933" custLinFactNeighborX="31587" custLinFactNeighborY="-325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AFF06-A08A-4C68-A24A-473F60DC1C3E}" type="pres">
      <dgm:prSet presAssocID="{0A57A4C1-CDC2-4BBD-8416-EB37F5C61A0F}" presName="bullet3b" presStyleLbl="node1" presStyleIdx="1" presStyleCnt="3" custScaleX="187587" custScaleY="168453"/>
      <dgm:spPr>
        <a:prstGeom prst="mathMinus">
          <a:avLst/>
        </a:prstGeom>
        <a:solidFill>
          <a:srgbClr val="0F5494"/>
        </a:solidFill>
        <a:ln>
          <a:noFill/>
        </a:ln>
      </dgm:spPr>
    </dgm:pt>
    <dgm:pt modelId="{80196730-5A17-4AE8-A80D-B5FDF45D1A8D}" type="pres">
      <dgm:prSet presAssocID="{0A57A4C1-CDC2-4BBD-8416-EB37F5C61A0F}" presName="textBox3b" presStyleLbl="revTx" presStyleIdx="1" presStyleCnt="3" custScaleX="105441" custScaleY="18129" custLinFactNeighborX="10544" custLinFactNeighborY="-451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F2F53C-446F-47B2-9CFB-9F91BF70EFED}" type="pres">
      <dgm:prSet presAssocID="{F84FFBB8-0269-4DAA-AA0A-2CA566A9DA7E}" presName="bullet3c" presStyleLbl="node1" presStyleIdx="2" presStyleCnt="3" custScaleX="154152" custScaleY="142876"/>
      <dgm:spPr>
        <a:prstGeom prst="mathPlus">
          <a:avLst/>
        </a:prstGeom>
        <a:solidFill>
          <a:srgbClr val="0F5494"/>
        </a:solidFill>
        <a:ln>
          <a:noFill/>
        </a:ln>
      </dgm:spPr>
    </dgm:pt>
    <dgm:pt modelId="{3848FD36-8D34-4031-BC1F-D55AAD39E73E}" type="pres">
      <dgm:prSet presAssocID="{F84FFBB8-0269-4DAA-AA0A-2CA566A9DA7E}" presName="textBox3c" presStyleLbl="revTx" presStyleIdx="2" presStyleCnt="3" custScaleX="137735" custScaleY="19745" custLinFactNeighborX="33808" custLinFactNeighborY="-4143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B567D87-E181-4AE6-87B7-6D46288EA43E}" srcId="{91C6DD23-ECA0-4D93-86D7-44ECA87E5839}" destId="{0A57A4C1-CDC2-4BBD-8416-EB37F5C61A0F}" srcOrd="1" destOrd="0" parTransId="{0925AEED-8952-4F97-B0DD-BB3E3769C7EB}" sibTransId="{DA79F57A-CA90-42E0-AD8B-8036DB1D6B4C}"/>
    <dgm:cxn modelId="{CD140241-AD9B-4110-8ABC-E1B537C33D39}" type="presOf" srcId="{91C6DD23-ECA0-4D93-86D7-44ECA87E5839}" destId="{FC4C3D43-9DDD-40DD-8567-FF5685F6F902}" srcOrd="0" destOrd="0" presId="urn:microsoft.com/office/officeart/2005/8/layout/arrow2"/>
    <dgm:cxn modelId="{37F55FC7-B004-4904-9ECC-C88FC76FD5DE}" srcId="{91C6DD23-ECA0-4D93-86D7-44ECA87E5839}" destId="{ACFB999E-A45F-4431-8F94-FBC03E6AB19E}" srcOrd="0" destOrd="0" parTransId="{8BDA1D13-4EAE-47BD-9B67-17CD05509D0D}" sibTransId="{40E4BABF-16E7-4796-AD82-FEFC70C04CB2}"/>
    <dgm:cxn modelId="{C0E49DC6-DB99-40B7-B9D4-1E90FE556714}" srcId="{91C6DD23-ECA0-4D93-86D7-44ECA87E5839}" destId="{F84FFBB8-0269-4DAA-AA0A-2CA566A9DA7E}" srcOrd="2" destOrd="0" parTransId="{BAC7B980-23F5-4782-A42B-551E24D221D3}" sibTransId="{51DC760F-B35C-4B24-AFE5-4D08CD6C7730}"/>
    <dgm:cxn modelId="{7A5CD762-F379-42C8-AD24-1AB2A856DD62}" type="presOf" srcId="{ACFB999E-A45F-4431-8F94-FBC03E6AB19E}" destId="{A79C1704-B47F-4661-97F8-422053F7A14D}" srcOrd="0" destOrd="0" presId="urn:microsoft.com/office/officeart/2005/8/layout/arrow2"/>
    <dgm:cxn modelId="{9775669D-050C-4676-94BB-8E99B893CE64}" type="presOf" srcId="{0A57A4C1-CDC2-4BBD-8416-EB37F5C61A0F}" destId="{80196730-5A17-4AE8-A80D-B5FDF45D1A8D}" srcOrd="0" destOrd="0" presId="urn:microsoft.com/office/officeart/2005/8/layout/arrow2"/>
    <dgm:cxn modelId="{1FD164DE-8FDB-4830-8B97-1A86E485A9ED}" type="presOf" srcId="{F84FFBB8-0269-4DAA-AA0A-2CA566A9DA7E}" destId="{3848FD36-8D34-4031-BC1F-D55AAD39E73E}" srcOrd="0" destOrd="0" presId="urn:microsoft.com/office/officeart/2005/8/layout/arrow2"/>
    <dgm:cxn modelId="{F932C8CC-9F44-41C4-A3BC-C24EA9B76076}" type="presParOf" srcId="{FC4C3D43-9DDD-40DD-8567-FF5685F6F902}" destId="{DC7EF402-A1B1-4ADC-A7F0-A23AC58C2B6B}" srcOrd="0" destOrd="0" presId="urn:microsoft.com/office/officeart/2005/8/layout/arrow2"/>
    <dgm:cxn modelId="{7838ADE4-508F-4A6C-8FE5-64457953D6E3}" type="presParOf" srcId="{FC4C3D43-9DDD-40DD-8567-FF5685F6F902}" destId="{0B09DD0D-55A9-4972-92A3-F166F37B433A}" srcOrd="1" destOrd="0" presId="urn:microsoft.com/office/officeart/2005/8/layout/arrow2"/>
    <dgm:cxn modelId="{8A064CD1-E854-472E-9D97-7635AF299F2B}" type="presParOf" srcId="{0B09DD0D-55A9-4972-92A3-F166F37B433A}" destId="{9B7816DA-007E-419C-88E0-3F08FCFD3DE4}" srcOrd="0" destOrd="0" presId="urn:microsoft.com/office/officeart/2005/8/layout/arrow2"/>
    <dgm:cxn modelId="{227284C4-16AC-4FF8-8B7B-582B6E10C654}" type="presParOf" srcId="{0B09DD0D-55A9-4972-92A3-F166F37B433A}" destId="{A79C1704-B47F-4661-97F8-422053F7A14D}" srcOrd="1" destOrd="0" presId="urn:microsoft.com/office/officeart/2005/8/layout/arrow2"/>
    <dgm:cxn modelId="{E23972EE-83B6-4CB2-85D4-18A60948ED7B}" type="presParOf" srcId="{0B09DD0D-55A9-4972-92A3-F166F37B433A}" destId="{1B4AFF06-A08A-4C68-A24A-473F60DC1C3E}" srcOrd="2" destOrd="0" presId="urn:microsoft.com/office/officeart/2005/8/layout/arrow2"/>
    <dgm:cxn modelId="{EF9F2295-034A-45BE-9505-32BB34189E58}" type="presParOf" srcId="{0B09DD0D-55A9-4972-92A3-F166F37B433A}" destId="{80196730-5A17-4AE8-A80D-B5FDF45D1A8D}" srcOrd="3" destOrd="0" presId="urn:microsoft.com/office/officeart/2005/8/layout/arrow2"/>
    <dgm:cxn modelId="{D4DE8B06-E81D-4DD0-8E78-EBCE3D4CD702}" type="presParOf" srcId="{0B09DD0D-55A9-4972-92A3-F166F37B433A}" destId="{FCF2F53C-446F-47B2-9CFB-9F91BF70EFED}" srcOrd="4" destOrd="0" presId="urn:microsoft.com/office/officeart/2005/8/layout/arrow2"/>
    <dgm:cxn modelId="{4C7EAC15-62B9-49B6-9EEE-3777EE4791F6}" type="presParOf" srcId="{0B09DD0D-55A9-4972-92A3-F166F37B433A}" destId="{3848FD36-8D34-4031-BC1F-D55AAD39E73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C6DD23-ECA0-4D93-86D7-44ECA87E5839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</dgm:pt>
    <dgm:pt modelId="{ACFB999E-A45F-4431-8F94-FBC03E6AB19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400" b="1" dirty="0" smtClean="0">
              <a:solidFill>
                <a:srgbClr val="0F5494"/>
              </a:solidFill>
            </a:rPr>
            <a:t>Assess your strength and weaknesses</a:t>
          </a:r>
          <a:endParaRPr lang="en-GB" sz="1400" b="1" dirty="0">
            <a:solidFill>
              <a:srgbClr val="0F5494"/>
            </a:solidFill>
          </a:endParaRPr>
        </a:p>
      </dgm:t>
    </dgm:pt>
    <dgm:pt modelId="{8BDA1D13-4EAE-47BD-9B67-17CD05509D0D}" type="parTrans" cxnId="{37F55FC7-B004-4904-9ECC-C88FC76FD5DE}">
      <dgm:prSet/>
      <dgm:spPr/>
      <dgm:t>
        <a:bodyPr/>
        <a:lstStyle/>
        <a:p>
          <a:endParaRPr lang="en-GB"/>
        </a:p>
      </dgm:t>
    </dgm:pt>
    <dgm:pt modelId="{40E4BABF-16E7-4796-AD82-FEFC70C04CB2}" type="sibTrans" cxnId="{37F55FC7-B004-4904-9ECC-C88FC76FD5DE}">
      <dgm:prSet/>
      <dgm:spPr/>
      <dgm:t>
        <a:bodyPr/>
        <a:lstStyle/>
        <a:p>
          <a:endParaRPr lang="en-GB" b="1"/>
        </a:p>
      </dgm:t>
    </dgm:pt>
    <dgm:pt modelId="{0A57A4C1-CDC2-4BBD-8416-EB37F5C61A0F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400" b="1" dirty="0" smtClean="0">
              <a:solidFill>
                <a:srgbClr val="0F5494"/>
              </a:solidFill>
            </a:rPr>
            <a:t>Compare your options</a:t>
          </a:r>
          <a:endParaRPr lang="en-GB" sz="1400" b="1" dirty="0">
            <a:solidFill>
              <a:srgbClr val="0F5494"/>
            </a:solidFill>
          </a:endParaRPr>
        </a:p>
      </dgm:t>
    </dgm:pt>
    <dgm:pt modelId="{0925AEED-8952-4F97-B0DD-BB3E3769C7EB}" type="parTrans" cxnId="{CB567D87-E181-4AE6-87B7-6D46288EA43E}">
      <dgm:prSet/>
      <dgm:spPr/>
      <dgm:t>
        <a:bodyPr/>
        <a:lstStyle/>
        <a:p>
          <a:endParaRPr lang="en-GB"/>
        </a:p>
      </dgm:t>
    </dgm:pt>
    <dgm:pt modelId="{DA79F57A-CA90-42E0-AD8B-8036DB1D6B4C}" type="sibTrans" cxnId="{CB567D87-E181-4AE6-87B7-6D46288EA43E}">
      <dgm:prSet/>
      <dgm:spPr/>
      <dgm:t>
        <a:bodyPr/>
        <a:lstStyle/>
        <a:p>
          <a:endParaRPr lang="en-GB" b="1"/>
        </a:p>
      </dgm:t>
    </dgm:pt>
    <dgm:pt modelId="{F84FFBB8-0269-4DAA-AA0A-2CA566A9DA7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400" b="1" dirty="0" smtClean="0">
              <a:solidFill>
                <a:srgbClr val="0F5494"/>
              </a:solidFill>
            </a:rPr>
            <a:t>Speak together</a:t>
          </a:r>
          <a:endParaRPr lang="en-GB" sz="1400" b="1" dirty="0">
            <a:solidFill>
              <a:srgbClr val="0F5494"/>
            </a:solidFill>
          </a:endParaRPr>
        </a:p>
      </dgm:t>
    </dgm:pt>
    <dgm:pt modelId="{BAC7B980-23F5-4782-A42B-551E24D221D3}" type="parTrans" cxnId="{C0E49DC6-DB99-40B7-B9D4-1E90FE556714}">
      <dgm:prSet/>
      <dgm:spPr/>
      <dgm:t>
        <a:bodyPr/>
        <a:lstStyle/>
        <a:p>
          <a:endParaRPr lang="en-GB"/>
        </a:p>
      </dgm:t>
    </dgm:pt>
    <dgm:pt modelId="{51DC760F-B35C-4B24-AFE5-4D08CD6C7730}" type="sibTrans" cxnId="{C0E49DC6-DB99-40B7-B9D4-1E90FE556714}">
      <dgm:prSet/>
      <dgm:spPr/>
      <dgm:t>
        <a:bodyPr/>
        <a:lstStyle/>
        <a:p>
          <a:endParaRPr lang="en-GB" b="1"/>
        </a:p>
      </dgm:t>
    </dgm:pt>
    <dgm:pt modelId="{177110B3-04C5-4B20-8299-19F09B3DC10D}">
      <dgm:prSet custT="1"/>
      <dgm:spPr>
        <a:solidFill>
          <a:srgbClr val="FFC000"/>
        </a:solidFill>
      </dgm:spPr>
      <dgm:t>
        <a:bodyPr/>
        <a:lstStyle/>
        <a:p>
          <a:r>
            <a:rPr lang="en-GB" sz="1400" b="1" dirty="0" smtClean="0">
              <a:solidFill>
                <a:srgbClr val="0F5494"/>
              </a:solidFill>
            </a:rPr>
            <a:t>Exchange your experiences</a:t>
          </a:r>
          <a:endParaRPr lang="en-GB" sz="1400" b="1" dirty="0">
            <a:solidFill>
              <a:srgbClr val="0F5494"/>
            </a:solidFill>
          </a:endParaRPr>
        </a:p>
      </dgm:t>
    </dgm:pt>
    <dgm:pt modelId="{69B7F2E7-BF83-41D8-BD5E-BADEC8C7D89B}" type="parTrans" cxnId="{98B9AF85-B436-4F01-8C69-7CB8D9F5C1F0}">
      <dgm:prSet/>
      <dgm:spPr/>
      <dgm:t>
        <a:bodyPr/>
        <a:lstStyle/>
        <a:p>
          <a:endParaRPr lang="fr-BE"/>
        </a:p>
      </dgm:t>
    </dgm:pt>
    <dgm:pt modelId="{B428B602-77F9-4197-A592-01C5914E204D}" type="sibTrans" cxnId="{98B9AF85-B436-4F01-8C69-7CB8D9F5C1F0}">
      <dgm:prSet/>
      <dgm:spPr/>
      <dgm:t>
        <a:bodyPr/>
        <a:lstStyle/>
        <a:p>
          <a:endParaRPr lang="fr-BE" b="1"/>
        </a:p>
      </dgm:t>
    </dgm:pt>
    <dgm:pt modelId="{D1205CE0-059D-4A9C-B1DD-3983A22E0B5F}">
      <dgm:prSet custT="1"/>
      <dgm:spPr>
        <a:solidFill>
          <a:srgbClr val="FFC000"/>
        </a:solidFill>
      </dgm:spPr>
      <dgm:t>
        <a:bodyPr/>
        <a:lstStyle/>
        <a:p>
          <a:r>
            <a:rPr lang="en-GB" sz="1400" b="1" dirty="0" smtClean="0">
              <a:solidFill>
                <a:srgbClr val="0F5494"/>
              </a:solidFill>
            </a:rPr>
            <a:t>Adapt your rules</a:t>
          </a:r>
          <a:endParaRPr lang="en-GB" sz="1400" b="1" dirty="0">
            <a:solidFill>
              <a:srgbClr val="0F5494"/>
            </a:solidFill>
          </a:endParaRPr>
        </a:p>
      </dgm:t>
    </dgm:pt>
    <dgm:pt modelId="{C20FA26F-2BA1-4546-AC42-C9118A9CEFC2}" type="parTrans" cxnId="{80395387-A19D-4A78-85A0-79FFC5F4014F}">
      <dgm:prSet/>
      <dgm:spPr/>
      <dgm:t>
        <a:bodyPr/>
        <a:lstStyle/>
        <a:p>
          <a:endParaRPr lang="fr-BE"/>
        </a:p>
      </dgm:t>
    </dgm:pt>
    <dgm:pt modelId="{96613415-8A2B-4296-9C48-36CA5877BACA}" type="sibTrans" cxnId="{80395387-A19D-4A78-85A0-79FFC5F4014F}">
      <dgm:prSet/>
      <dgm:spPr/>
      <dgm:t>
        <a:bodyPr/>
        <a:lstStyle/>
        <a:p>
          <a:endParaRPr lang="fr-BE"/>
        </a:p>
      </dgm:t>
    </dgm:pt>
    <dgm:pt modelId="{9B5A44CB-1971-4078-B8A4-443DE0721C5D}">
      <dgm:prSet custT="1"/>
      <dgm:spPr>
        <a:solidFill>
          <a:srgbClr val="FFC000"/>
        </a:solidFill>
      </dgm:spPr>
      <dgm:t>
        <a:bodyPr/>
        <a:lstStyle/>
        <a:p>
          <a:r>
            <a:rPr lang="en-GB" sz="1400" b="1" dirty="0" smtClean="0">
              <a:solidFill>
                <a:srgbClr val="0F5494"/>
              </a:solidFill>
            </a:rPr>
            <a:t>… but always keep it simple!</a:t>
          </a:r>
          <a:endParaRPr lang="en-GB" sz="1400" b="1" dirty="0">
            <a:solidFill>
              <a:srgbClr val="0F5494"/>
            </a:solidFill>
          </a:endParaRPr>
        </a:p>
      </dgm:t>
    </dgm:pt>
    <dgm:pt modelId="{E70E4204-157C-46DF-9866-05BD524AB622}" type="parTrans" cxnId="{1518BF34-B0ED-4048-A198-1E17FB582DFA}">
      <dgm:prSet/>
      <dgm:spPr/>
      <dgm:t>
        <a:bodyPr/>
        <a:lstStyle/>
        <a:p>
          <a:endParaRPr lang="fr-BE"/>
        </a:p>
      </dgm:t>
    </dgm:pt>
    <dgm:pt modelId="{3386536B-D0A4-4CC9-AC1A-3512B855F0C1}" type="sibTrans" cxnId="{1518BF34-B0ED-4048-A198-1E17FB582DFA}">
      <dgm:prSet/>
      <dgm:spPr/>
      <dgm:t>
        <a:bodyPr/>
        <a:lstStyle/>
        <a:p>
          <a:endParaRPr lang="fr-BE" b="1"/>
        </a:p>
      </dgm:t>
    </dgm:pt>
    <dgm:pt modelId="{213239C0-8FB2-4548-A594-9A8CDA741D19}" type="pres">
      <dgm:prSet presAssocID="{91C6DD23-ECA0-4D93-86D7-44ECA87E5839}" presName="cycle" presStyleCnt="0">
        <dgm:presLayoutVars>
          <dgm:dir/>
          <dgm:resizeHandles val="exact"/>
        </dgm:presLayoutVars>
      </dgm:prSet>
      <dgm:spPr/>
    </dgm:pt>
    <dgm:pt modelId="{521CDAA1-6437-4F61-8313-476F5B832EB9}" type="pres">
      <dgm:prSet presAssocID="{ACFB999E-A45F-4431-8F94-FBC03E6AB19E}" presName="node" presStyleLbl="node1" presStyleIdx="0" presStyleCnt="6" custScaleX="132888" custScaleY="116067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69169F14-9608-4449-968B-825159F2CA43}" type="pres">
      <dgm:prSet presAssocID="{ACFB999E-A45F-4431-8F94-FBC03E6AB19E}" presName="spNode" presStyleCnt="0"/>
      <dgm:spPr/>
    </dgm:pt>
    <dgm:pt modelId="{8106F73F-6BEE-4BDA-95E8-EF6F4D7807F0}" type="pres">
      <dgm:prSet presAssocID="{40E4BABF-16E7-4796-AD82-FEFC70C04CB2}" presName="sibTrans" presStyleLbl="sibTrans1D1" presStyleIdx="0" presStyleCnt="6"/>
      <dgm:spPr/>
      <dgm:t>
        <a:bodyPr/>
        <a:lstStyle/>
        <a:p>
          <a:endParaRPr lang="fr-BE"/>
        </a:p>
      </dgm:t>
    </dgm:pt>
    <dgm:pt modelId="{B4EFA5A3-A696-4274-8063-312DA8837A52}" type="pres">
      <dgm:prSet presAssocID="{0A57A4C1-CDC2-4BBD-8416-EB37F5C61A0F}" presName="node" presStyleLbl="node1" presStyleIdx="1" presStyleCnt="6" custScaleX="133463" custScaleY="121951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5B0FF465-13AB-4E8C-8415-69AA25234F2C}" type="pres">
      <dgm:prSet presAssocID="{0A57A4C1-CDC2-4BBD-8416-EB37F5C61A0F}" presName="spNode" presStyleCnt="0"/>
      <dgm:spPr/>
    </dgm:pt>
    <dgm:pt modelId="{1EA74669-44D3-4A52-8544-5016C83A82DA}" type="pres">
      <dgm:prSet presAssocID="{DA79F57A-CA90-42E0-AD8B-8036DB1D6B4C}" presName="sibTrans" presStyleLbl="sibTrans1D1" presStyleIdx="1" presStyleCnt="6"/>
      <dgm:spPr/>
      <dgm:t>
        <a:bodyPr/>
        <a:lstStyle/>
        <a:p>
          <a:endParaRPr lang="fr-BE"/>
        </a:p>
      </dgm:t>
    </dgm:pt>
    <dgm:pt modelId="{71DC0969-329A-49AD-8EF3-618B88C69B1A}" type="pres">
      <dgm:prSet presAssocID="{F84FFBB8-0269-4DAA-AA0A-2CA566A9DA7E}" presName="node" presStyleLbl="node1" presStyleIdx="2" presStyleCnt="6" custScaleX="139832" custScaleY="11513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B5733CD3-470C-4B8E-A28B-0CF1DCABF29D}" type="pres">
      <dgm:prSet presAssocID="{F84FFBB8-0269-4DAA-AA0A-2CA566A9DA7E}" presName="spNode" presStyleCnt="0"/>
      <dgm:spPr/>
    </dgm:pt>
    <dgm:pt modelId="{DF42ACC2-1C5B-43BF-9125-9773E1C6A86D}" type="pres">
      <dgm:prSet presAssocID="{51DC760F-B35C-4B24-AFE5-4D08CD6C7730}" presName="sibTrans" presStyleLbl="sibTrans1D1" presStyleIdx="2" presStyleCnt="6"/>
      <dgm:spPr/>
      <dgm:t>
        <a:bodyPr/>
        <a:lstStyle/>
        <a:p>
          <a:endParaRPr lang="fr-BE"/>
        </a:p>
      </dgm:t>
    </dgm:pt>
    <dgm:pt modelId="{86FA56C5-6FB1-416C-B804-9D48D1DAE007}" type="pres">
      <dgm:prSet presAssocID="{177110B3-04C5-4B20-8299-19F09B3DC10D}" presName="node" presStyleLbl="node1" presStyleIdx="3" presStyleCnt="6" custScaleX="138408" custScaleY="109299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86CBAE9A-E800-4C8A-92CE-1917C810A2CB}" type="pres">
      <dgm:prSet presAssocID="{177110B3-04C5-4B20-8299-19F09B3DC10D}" presName="spNode" presStyleCnt="0"/>
      <dgm:spPr/>
    </dgm:pt>
    <dgm:pt modelId="{AFB095B1-FA11-43D0-BD78-301B629754C1}" type="pres">
      <dgm:prSet presAssocID="{B428B602-77F9-4197-A592-01C5914E204D}" presName="sibTrans" presStyleLbl="sibTrans1D1" presStyleIdx="3" presStyleCnt="6"/>
      <dgm:spPr/>
      <dgm:t>
        <a:bodyPr/>
        <a:lstStyle/>
        <a:p>
          <a:endParaRPr lang="fr-BE"/>
        </a:p>
      </dgm:t>
    </dgm:pt>
    <dgm:pt modelId="{96A365B4-C8E7-4140-8F9C-9DD42AA919EF}" type="pres">
      <dgm:prSet presAssocID="{D1205CE0-059D-4A9C-B1DD-3983A22E0B5F}" presName="node" presStyleLbl="node1" presStyleIdx="4" presStyleCnt="6" custScaleX="135201" custScaleY="11513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839F45E-C3ED-4167-B4DD-3D4620C2ECF3}" type="pres">
      <dgm:prSet presAssocID="{D1205CE0-059D-4A9C-B1DD-3983A22E0B5F}" presName="spNode" presStyleCnt="0"/>
      <dgm:spPr/>
    </dgm:pt>
    <dgm:pt modelId="{A1575460-C64A-4824-AEB2-9707B7E90993}" type="pres">
      <dgm:prSet presAssocID="{96613415-8A2B-4296-9C48-36CA5877BACA}" presName="sibTrans" presStyleLbl="sibTrans1D1" presStyleIdx="4" presStyleCnt="6"/>
      <dgm:spPr/>
      <dgm:t>
        <a:bodyPr/>
        <a:lstStyle/>
        <a:p>
          <a:endParaRPr lang="fr-BE"/>
        </a:p>
      </dgm:t>
    </dgm:pt>
    <dgm:pt modelId="{0FFC5838-1920-4A96-85DD-67F534FC9BE2}" type="pres">
      <dgm:prSet presAssocID="{9B5A44CB-1971-4078-B8A4-443DE0721C5D}" presName="node" presStyleLbl="node1" presStyleIdx="5" presStyleCnt="6" custScaleX="128022" custScaleY="121951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8EA4E3E3-2DCD-40CB-8365-FA95319660E8}" type="pres">
      <dgm:prSet presAssocID="{9B5A44CB-1971-4078-B8A4-443DE0721C5D}" presName="spNode" presStyleCnt="0"/>
      <dgm:spPr/>
    </dgm:pt>
    <dgm:pt modelId="{4283C3A6-A6DB-4089-BA50-83F85D7F1E99}" type="pres">
      <dgm:prSet presAssocID="{3386536B-D0A4-4CC9-AC1A-3512B855F0C1}" presName="sibTrans" presStyleLbl="sibTrans1D1" presStyleIdx="5" presStyleCnt="6"/>
      <dgm:spPr/>
      <dgm:t>
        <a:bodyPr/>
        <a:lstStyle/>
        <a:p>
          <a:endParaRPr lang="fr-BE"/>
        </a:p>
      </dgm:t>
    </dgm:pt>
  </dgm:ptLst>
  <dgm:cxnLst>
    <dgm:cxn modelId="{2C7BD319-1224-41CD-9AEB-8BD36EAD479B}" type="presOf" srcId="{3386536B-D0A4-4CC9-AC1A-3512B855F0C1}" destId="{4283C3A6-A6DB-4089-BA50-83F85D7F1E99}" srcOrd="0" destOrd="0" presId="urn:microsoft.com/office/officeart/2005/8/layout/cycle5"/>
    <dgm:cxn modelId="{6A27621F-B083-4D03-B81A-5E503442C0C0}" type="presOf" srcId="{ACFB999E-A45F-4431-8F94-FBC03E6AB19E}" destId="{521CDAA1-6437-4F61-8313-476F5B832EB9}" srcOrd="0" destOrd="0" presId="urn:microsoft.com/office/officeart/2005/8/layout/cycle5"/>
    <dgm:cxn modelId="{5B3990ED-7B75-4EFB-8604-ABD0F8EC6641}" type="presOf" srcId="{40E4BABF-16E7-4796-AD82-FEFC70C04CB2}" destId="{8106F73F-6BEE-4BDA-95E8-EF6F4D7807F0}" srcOrd="0" destOrd="0" presId="urn:microsoft.com/office/officeart/2005/8/layout/cycle5"/>
    <dgm:cxn modelId="{29BC7FE3-72B4-4091-8176-27F4F6F4D810}" type="presOf" srcId="{D1205CE0-059D-4A9C-B1DD-3983A22E0B5F}" destId="{96A365B4-C8E7-4140-8F9C-9DD42AA919EF}" srcOrd="0" destOrd="0" presId="urn:microsoft.com/office/officeart/2005/8/layout/cycle5"/>
    <dgm:cxn modelId="{30A935A8-7735-4845-82DD-84E8E5705374}" type="presOf" srcId="{177110B3-04C5-4B20-8299-19F09B3DC10D}" destId="{86FA56C5-6FB1-416C-B804-9D48D1DAE007}" srcOrd="0" destOrd="0" presId="urn:microsoft.com/office/officeart/2005/8/layout/cycle5"/>
    <dgm:cxn modelId="{1229901D-D8AC-4E45-89E8-9023D0491E2C}" type="presOf" srcId="{0A57A4C1-CDC2-4BBD-8416-EB37F5C61A0F}" destId="{B4EFA5A3-A696-4274-8063-312DA8837A52}" srcOrd="0" destOrd="0" presId="urn:microsoft.com/office/officeart/2005/8/layout/cycle5"/>
    <dgm:cxn modelId="{1C361DD7-8CEC-4157-8276-A6B636640400}" type="presOf" srcId="{DA79F57A-CA90-42E0-AD8B-8036DB1D6B4C}" destId="{1EA74669-44D3-4A52-8544-5016C83A82DA}" srcOrd="0" destOrd="0" presId="urn:microsoft.com/office/officeart/2005/8/layout/cycle5"/>
    <dgm:cxn modelId="{D66D8B49-B466-4117-9EAF-FD7DE4586365}" type="presOf" srcId="{9B5A44CB-1971-4078-B8A4-443DE0721C5D}" destId="{0FFC5838-1920-4A96-85DD-67F534FC9BE2}" srcOrd="0" destOrd="0" presId="urn:microsoft.com/office/officeart/2005/8/layout/cycle5"/>
    <dgm:cxn modelId="{CB567D87-E181-4AE6-87B7-6D46288EA43E}" srcId="{91C6DD23-ECA0-4D93-86D7-44ECA87E5839}" destId="{0A57A4C1-CDC2-4BBD-8416-EB37F5C61A0F}" srcOrd="1" destOrd="0" parTransId="{0925AEED-8952-4F97-B0DD-BB3E3769C7EB}" sibTransId="{DA79F57A-CA90-42E0-AD8B-8036DB1D6B4C}"/>
    <dgm:cxn modelId="{027615AB-7CEE-43C5-97D0-EE2D3010AF93}" type="presOf" srcId="{B428B602-77F9-4197-A592-01C5914E204D}" destId="{AFB095B1-FA11-43D0-BD78-301B629754C1}" srcOrd="0" destOrd="0" presId="urn:microsoft.com/office/officeart/2005/8/layout/cycle5"/>
    <dgm:cxn modelId="{1518BF34-B0ED-4048-A198-1E17FB582DFA}" srcId="{91C6DD23-ECA0-4D93-86D7-44ECA87E5839}" destId="{9B5A44CB-1971-4078-B8A4-443DE0721C5D}" srcOrd="5" destOrd="0" parTransId="{E70E4204-157C-46DF-9866-05BD524AB622}" sibTransId="{3386536B-D0A4-4CC9-AC1A-3512B855F0C1}"/>
    <dgm:cxn modelId="{1A956CC8-DA78-4DA5-8BB4-4F964C34DD78}" type="presOf" srcId="{51DC760F-B35C-4B24-AFE5-4D08CD6C7730}" destId="{DF42ACC2-1C5B-43BF-9125-9773E1C6A86D}" srcOrd="0" destOrd="0" presId="urn:microsoft.com/office/officeart/2005/8/layout/cycle5"/>
    <dgm:cxn modelId="{37F55FC7-B004-4904-9ECC-C88FC76FD5DE}" srcId="{91C6DD23-ECA0-4D93-86D7-44ECA87E5839}" destId="{ACFB999E-A45F-4431-8F94-FBC03E6AB19E}" srcOrd="0" destOrd="0" parTransId="{8BDA1D13-4EAE-47BD-9B67-17CD05509D0D}" sibTransId="{40E4BABF-16E7-4796-AD82-FEFC70C04CB2}"/>
    <dgm:cxn modelId="{80395387-A19D-4A78-85A0-79FFC5F4014F}" srcId="{91C6DD23-ECA0-4D93-86D7-44ECA87E5839}" destId="{D1205CE0-059D-4A9C-B1DD-3983A22E0B5F}" srcOrd="4" destOrd="0" parTransId="{C20FA26F-2BA1-4546-AC42-C9118A9CEFC2}" sibTransId="{96613415-8A2B-4296-9C48-36CA5877BACA}"/>
    <dgm:cxn modelId="{A57964FD-12E9-4662-89C3-949E5644A33F}" type="presOf" srcId="{91C6DD23-ECA0-4D93-86D7-44ECA87E5839}" destId="{213239C0-8FB2-4548-A594-9A8CDA741D19}" srcOrd="0" destOrd="0" presId="urn:microsoft.com/office/officeart/2005/8/layout/cycle5"/>
    <dgm:cxn modelId="{F9BE120C-3F75-45DB-8CB0-A7E93515DF89}" type="presOf" srcId="{F84FFBB8-0269-4DAA-AA0A-2CA566A9DA7E}" destId="{71DC0969-329A-49AD-8EF3-618B88C69B1A}" srcOrd="0" destOrd="0" presId="urn:microsoft.com/office/officeart/2005/8/layout/cycle5"/>
    <dgm:cxn modelId="{C0E49DC6-DB99-40B7-B9D4-1E90FE556714}" srcId="{91C6DD23-ECA0-4D93-86D7-44ECA87E5839}" destId="{F84FFBB8-0269-4DAA-AA0A-2CA566A9DA7E}" srcOrd="2" destOrd="0" parTransId="{BAC7B980-23F5-4782-A42B-551E24D221D3}" sibTransId="{51DC760F-B35C-4B24-AFE5-4D08CD6C7730}"/>
    <dgm:cxn modelId="{D8956F0D-BB14-4C23-81C5-6F4F9DDF67A3}" type="presOf" srcId="{96613415-8A2B-4296-9C48-36CA5877BACA}" destId="{A1575460-C64A-4824-AEB2-9707B7E90993}" srcOrd="0" destOrd="0" presId="urn:microsoft.com/office/officeart/2005/8/layout/cycle5"/>
    <dgm:cxn modelId="{98B9AF85-B436-4F01-8C69-7CB8D9F5C1F0}" srcId="{91C6DD23-ECA0-4D93-86D7-44ECA87E5839}" destId="{177110B3-04C5-4B20-8299-19F09B3DC10D}" srcOrd="3" destOrd="0" parTransId="{69B7F2E7-BF83-41D8-BD5E-BADEC8C7D89B}" sibTransId="{B428B602-77F9-4197-A592-01C5914E204D}"/>
    <dgm:cxn modelId="{28B3EA51-77CC-4CE4-BA53-5CE20CE6C404}" type="presParOf" srcId="{213239C0-8FB2-4548-A594-9A8CDA741D19}" destId="{521CDAA1-6437-4F61-8313-476F5B832EB9}" srcOrd="0" destOrd="0" presId="urn:microsoft.com/office/officeart/2005/8/layout/cycle5"/>
    <dgm:cxn modelId="{B28F7324-AC88-459E-ACE3-67D82FCBE54B}" type="presParOf" srcId="{213239C0-8FB2-4548-A594-9A8CDA741D19}" destId="{69169F14-9608-4449-968B-825159F2CA43}" srcOrd="1" destOrd="0" presId="urn:microsoft.com/office/officeart/2005/8/layout/cycle5"/>
    <dgm:cxn modelId="{CCF1CFE6-0515-49A5-BBF6-D481ED76E2CD}" type="presParOf" srcId="{213239C0-8FB2-4548-A594-9A8CDA741D19}" destId="{8106F73F-6BEE-4BDA-95E8-EF6F4D7807F0}" srcOrd="2" destOrd="0" presId="urn:microsoft.com/office/officeart/2005/8/layout/cycle5"/>
    <dgm:cxn modelId="{7CDECE75-09AF-445E-A2EA-E8F7A696D6EA}" type="presParOf" srcId="{213239C0-8FB2-4548-A594-9A8CDA741D19}" destId="{B4EFA5A3-A696-4274-8063-312DA8837A52}" srcOrd="3" destOrd="0" presId="urn:microsoft.com/office/officeart/2005/8/layout/cycle5"/>
    <dgm:cxn modelId="{F847AD74-98AF-42ED-949F-0063ADA3906F}" type="presParOf" srcId="{213239C0-8FB2-4548-A594-9A8CDA741D19}" destId="{5B0FF465-13AB-4E8C-8415-69AA25234F2C}" srcOrd="4" destOrd="0" presId="urn:microsoft.com/office/officeart/2005/8/layout/cycle5"/>
    <dgm:cxn modelId="{0F5CF020-9187-4EA4-9407-84DA26B33428}" type="presParOf" srcId="{213239C0-8FB2-4548-A594-9A8CDA741D19}" destId="{1EA74669-44D3-4A52-8544-5016C83A82DA}" srcOrd="5" destOrd="0" presId="urn:microsoft.com/office/officeart/2005/8/layout/cycle5"/>
    <dgm:cxn modelId="{F7540566-0415-4030-9844-34F8A848195A}" type="presParOf" srcId="{213239C0-8FB2-4548-A594-9A8CDA741D19}" destId="{71DC0969-329A-49AD-8EF3-618B88C69B1A}" srcOrd="6" destOrd="0" presId="urn:microsoft.com/office/officeart/2005/8/layout/cycle5"/>
    <dgm:cxn modelId="{63B75720-7CC9-4FFC-A1A1-4DDEB4BC6F3E}" type="presParOf" srcId="{213239C0-8FB2-4548-A594-9A8CDA741D19}" destId="{B5733CD3-470C-4B8E-A28B-0CF1DCABF29D}" srcOrd="7" destOrd="0" presId="urn:microsoft.com/office/officeart/2005/8/layout/cycle5"/>
    <dgm:cxn modelId="{B9E9E547-0E9A-4B05-BED0-604E086DDD8E}" type="presParOf" srcId="{213239C0-8FB2-4548-A594-9A8CDA741D19}" destId="{DF42ACC2-1C5B-43BF-9125-9773E1C6A86D}" srcOrd="8" destOrd="0" presId="urn:microsoft.com/office/officeart/2005/8/layout/cycle5"/>
    <dgm:cxn modelId="{0A8B9791-417C-4AD0-BD6C-2E9FEF5178F4}" type="presParOf" srcId="{213239C0-8FB2-4548-A594-9A8CDA741D19}" destId="{86FA56C5-6FB1-416C-B804-9D48D1DAE007}" srcOrd="9" destOrd="0" presId="urn:microsoft.com/office/officeart/2005/8/layout/cycle5"/>
    <dgm:cxn modelId="{141A1D67-4E14-4390-893F-ECE4BDA738EE}" type="presParOf" srcId="{213239C0-8FB2-4548-A594-9A8CDA741D19}" destId="{86CBAE9A-E800-4C8A-92CE-1917C810A2CB}" srcOrd="10" destOrd="0" presId="urn:microsoft.com/office/officeart/2005/8/layout/cycle5"/>
    <dgm:cxn modelId="{00A44B47-0D7A-4C86-A623-AF83BD17B918}" type="presParOf" srcId="{213239C0-8FB2-4548-A594-9A8CDA741D19}" destId="{AFB095B1-FA11-43D0-BD78-301B629754C1}" srcOrd="11" destOrd="0" presId="urn:microsoft.com/office/officeart/2005/8/layout/cycle5"/>
    <dgm:cxn modelId="{5E4CE5BE-A29C-4935-B309-5788F342EDAE}" type="presParOf" srcId="{213239C0-8FB2-4548-A594-9A8CDA741D19}" destId="{96A365B4-C8E7-4140-8F9C-9DD42AA919EF}" srcOrd="12" destOrd="0" presId="urn:microsoft.com/office/officeart/2005/8/layout/cycle5"/>
    <dgm:cxn modelId="{D2011D88-DFC1-4F88-8A94-2E498CAAC186}" type="presParOf" srcId="{213239C0-8FB2-4548-A594-9A8CDA741D19}" destId="{F839F45E-C3ED-4167-B4DD-3D4620C2ECF3}" srcOrd="13" destOrd="0" presId="urn:microsoft.com/office/officeart/2005/8/layout/cycle5"/>
    <dgm:cxn modelId="{E8A9341E-D7A9-4101-8114-7CF810F0F380}" type="presParOf" srcId="{213239C0-8FB2-4548-A594-9A8CDA741D19}" destId="{A1575460-C64A-4824-AEB2-9707B7E90993}" srcOrd="14" destOrd="0" presId="urn:microsoft.com/office/officeart/2005/8/layout/cycle5"/>
    <dgm:cxn modelId="{2A2A6B5A-C3FC-4ABF-9BB5-C6066B6A7F47}" type="presParOf" srcId="{213239C0-8FB2-4548-A594-9A8CDA741D19}" destId="{0FFC5838-1920-4A96-85DD-67F534FC9BE2}" srcOrd="15" destOrd="0" presId="urn:microsoft.com/office/officeart/2005/8/layout/cycle5"/>
    <dgm:cxn modelId="{8FA84635-9A14-4D1C-A2D0-36AD716AC138}" type="presParOf" srcId="{213239C0-8FB2-4548-A594-9A8CDA741D19}" destId="{8EA4E3E3-2DCD-40CB-8365-FA95319660E8}" srcOrd="16" destOrd="0" presId="urn:microsoft.com/office/officeart/2005/8/layout/cycle5"/>
    <dgm:cxn modelId="{C0607A46-3D70-476A-8AD3-D52A0DD25D72}" type="presParOf" srcId="{213239C0-8FB2-4548-A594-9A8CDA741D19}" destId="{4283C3A6-A6DB-4089-BA50-83F85D7F1E99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FC23F3-16DE-47C5-B97B-C410289E6FF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843590-545E-4DAE-A7AE-52152D54A6B0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3200" b="1" dirty="0" smtClean="0">
              <a:solidFill>
                <a:srgbClr val="FFD624"/>
              </a:solidFill>
            </a:rPr>
            <a:t>Simplified Cost Options</a:t>
          </a:r>
        </a:p>
      </dgm:t>
    </dgm:pt>
    <dgm:pt modelId="{B7BFD3C0-633B-41FA-9E0C-7F62ECD89182}" type="parTrans" cxnId="{EF1268E7-AF60-40C9-9F96-80023083B9FC}">
      <dgm:prSet/>
      <dgm:spPr/>
      <dgm:t>
        <a:bodyPr/>
        <a:lstStyle/>
        <a:p>
          <a:endParaRPr lang="en-GB"/>
        </a:p>
      </dgm:t>
    </dgm:pt>
    <dgm:pt modelId="{1CDC4830-BE06-4D56-B841-811A502A51A8}" type="sibTrans" cxnId="{EF1268E7-AF60-40C9-9F96-80023083B9FC}">
      <dgm:prSet/>
      <dgm:spPr/>
      <dgm:t>
        <a:bodyPr/>
        <a:lstStyle/>
        <a:p>
          <a:endParaRPr lang="en-GB"/>
        </a:p>
      </dgm:t>
    </dgm:pt>
    <dgm:pt modelId="{D836668C-9037-45B9-A7F6-7CED3D4651CC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Standard scales of unit costs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Art.67b) CPR</a:t>
          </a:r>
          <a:endParaRPr lang="en-GB" sz="1400" b="1" dirty="0">
            <a:solidFill>
              <a:srgbClr val="FFD624"/>
            </a:solidFill>
          </a:endParaRPr>
        </a:p>
      </dgm:t>
    </dgm:pt>
    <dgm:pt modelId="{30BA0BA0-0B58-4D0D-853B-1C374F8E1E19}" type="parTrans" cxnId="{37886A49-B174-40AF-804C-96277C85E53F}">
      <dgm:prSet/>
      <dgm:spPr/>
      <dgm:t>
        <a:bodyPr/>
        <a:lstStyle/>
        <a:p>
          <a:endParaRPr lang="en-GB"/>
        </a:p>
      </dgm:t>
    </dgm:pt>
    <dgm:pt modelId="{F6F42AEC-EDA2-4B77-966C-315606E841EA}" type="sibTrans" cxnId="{37886A49-B174-40AF-804C-96277C85E53F}">
      <dgm:prSet/>
      <dgm:spPr/>
      <dgm:t>
        <a:bodyPr/>
        <a:lstStyle/>
        <a:p>
          <a:endParaRPr lang="en-GB"/>
        </a:p>
      </dgm:t>
    </dgm:pt>
    <dgm:pt modelId="{BACF1846-5A7E-4885-916D-3281F0FA2E2A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Lump sums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Art.67c) CPR</a:t>
          </a:r>
          <a:endParaRPr lang="en-GB" sz="1400" b="1" dirty="0">
            <a:solidFill>
              <a:srgbClr val="FFD624"/>
            </a:solidFill>
          </a:endParaRPr>
        </a:p>
      </dgm:t>
    </dgm:pt>
    <dgm:pt modelId="{F6491CD2-75C6-4E41-9B9F-1C9E9848179F}" type="parTrans" cxnId="{9D339A84-4A5E-4FFE-A008-C8019724E55B}">
      <dgm:prSet/>
      <dgm:spPr/>
      <dgm:t>
        <a:bodyPr/>
        <a:lstStyle/>
        <a:p>
          <a:endParaRPr lang="en-GB"/>
        </a:p>
      </dgm:t>
    </dgm:pt>
    <dgm:pt modelId="{878A2354-D74F-4ABD-A38C-0675713E1182}" type="sibTrans" cxnId="{9D339A84-4A5E-4FFE-A008-C8019724E55B}">
      <dgm:prSet/>
      <dgm:spPr/>
      <dgm:t>
        <a:bodyPr/>
        <a:lstStyle/>
        <a:p>
          <a:endParaRPr lang="en-GB"/>
        </a:p>
      </dgm:t>
    </dgm:pt>
    <dgm:pt modelId="{9E5DF47A-F8FF-40AB-9888-3E00719DE389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2400" b="1" dirty="0" smtClean="0">
              <a:solidFill>
                <a:srgbClr val="FFD624"/>
              </a:solidFill>
            </a:rPr>
            <a:t>Flat rate financing</a:t>
          </a:r>
        </a:p>
        <a:p>
          <a:r>
            <a:rPr lang="en-GB" sz="1400" b="1" dirty="0" smtClean="0">
              <a:solidFill>
                <a:srgbClr val="FFD624"/>
              </a:solidFill>
            </a:rPr>
            <a:t>Art.67d) CPR</a:t>
          </a:r>
        </a:p>
      </dgm:t>
    </dgm:pt>
    <dgm:pt modelId="{F75337DD-FFD1-4FDF-8AE2-6A80DCC8DB23}" type="parTrans" cxnId="{2E3DCACC-CB6C-4334-9C5F-ACB65187F144}">
      <dgm:prSet/>
      <dgm:spPr/>
      <dgm:t>
        <a:bodyPr/>
        <a:lstStyle/>
        <a:p>
          <a:endParaRPr lang="en-GB"/>
        </a:p>
      </dgm:t>
    </dgm:pt>
    <dgm:pt modelId="{345BEE26-9346-41FC-8499-C0E3A0F1A868}" type="sibTrans" cxnId="{2E3DCACC-CB6C-4334-9C5F-ACB65187F144}">
      <dgm:prSet/>
      <dgm:spPr/>
      <dgm:t>
        <a:bodyPr/>
        <a:lstStyle/>
        <a:p>
          <a:endParaRPr lang="en-GB"/>
        </a:p>
      </dgm:t>
    </dgm:pt>
    <dgm:pt modelId="{2DE1C27D-175D-4025-94C4-AB06692F65E2}" type="pres">
      <dgm:prSet presAssocID="{31FC23F3-16DE-47C5-B97B-C410289E6F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54D33B-6BAA-4759-9E51-2D89CC61BFF5}" type="pres">
      <dgm:prSet presAssocID="{C3843590-545E-4DAE-A7AE-52152D54A6B0}" presName="hierRoot1" presStyleCnt="0">
        <dgm:presLayoutVars>
          <dgm:hierBranch val="init"/>
        </dgm:presLayoutVars>
      </dgm:prSet>
      <dgm:spPr/>
    </dgm:pt>
    <dgm:pt modelId="{F20930C3-0886-4DD7-8B69-CFC1CED34C7A}" type="pres">
      <dgm:prSet presAssocID="{C3843590-545E-4DAE-A7AE-52152D54A6B0}" presName="rootComposite1" presStyleCnt="0"/>
      <dgm:spPr/>
    </dgm:pt>
    <dgm:pt modelId="{E88D47FD-99E1-4D65-8893-3E64E7E916DC}" type="pres">
      <dgm:prSet presAssocID="{C3843590-545E-4DAE-A7AE-52152D54A6B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5E6D02-D88C-41B8-A8FF-9CFE6A04533E}" type="pres">
      <dgm:prSet presAssocID="{C3843590-545E-4DAE-A7AE-52152D54A6B0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4AB60D2-FBCB-4501-ABA5-A10F968252D9}" type="pres">
      <dgm:prSet presAssocID="{C3843590-545E-4DAE-A7AE-52152D54A6B0}" presName="hierChild2" presStyleCnt="0"/>
      <dgm:spPr/>
    </dgm:pt>
    <dgm:pt modelId="{837E3858-F4C1-4093-8483-14EC1D7B0057}" type="pres">
      <dgm:prSet presAssocID="{30BA0BA0-0B58-4D0D-853B-1C374F8E1E19}" presName="Name64" presStyleLbl="parChTrans1D2" presStyleIdx="0" presStyleCnt="3"/>
      <dgm:spPr/>
      <dgm:t>
        <a:bodyPr/>
        <a:lstStyle/>
        <a:p>
          <a:endParaRPr lang="en-GB"/>
        </a:p>
      </dgm:t>
    </dgm:pt>
    <dgm:pt modelId="{10A20F08-DF34-4E11-9B6C-4A338AB14B9C}" type="pres">
      <dgm:prSet presAssocID="{D836668C-9037-45B9-A7F6-7CED3D4651CC}" presName="hierRoot2" presStyleCnt="0">
        <dgm:presLayoutVars>
          <dgm:hierBranch val="init"/>
        </dgm:presLayoutVars>
      </dgm:prSet>
      <dgm:spPr/>
    </dgm:pt>
    <dgm:pt modelId="{67EA4ECF-97DF-4DBD-BED6-AD28AE967722}" type="pres">
      <dgm:prSet presAssocID="{D836668C-9037-45B9-A7F6-7CED3D4651CC}" presName="rootComposite" presStyleCnt="0"/>
      <dgm:spPr/>
    </dgm:pt>
    <dgm:pt modelId="{70C7E53F-A991-4CDA-A4F7-08D05C6C05D8}" type="pres">
      <dgm:prSet presAssocID="{D836668C-9037-45B9-A7F6-7CED3D4651CC}" presName="rootText" presStyleLbl="node2" presStyleIdx="0" presStyleCnt="3" custLinFactY="41583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9C3F71-40AC-471A-8809-7390B14DED70}" type="pres">
      <dgm:prSet presAssocID="{D836668C-9037-45B9-A7F6-7CED3D4651CC}" presName="rootConnector" presStyleLbl="node2" presStyleIdx="0" presStyleCnt="3"/>
      <dgm:spPr/>
      <dgm:t>
        <a:bodyPr/>
        <a:lstStyle/>
        <a:p>
          <a:endParaRPr lang="en-GB"/>
        </a:p>
      </dgm:t>
    </dgm:pt>
    <dgm:pt modelId="{F15C8FE0-8922-4680-8BBA-9D5E7504BF2A}" type="pres">
      <dgm:prSet presAssocID="{D836668C-9037-45B9-A7F6-7CED3D4651CC}" presName="hierChild4" presStyleCnt="0"/>
      <dgm:spPr/>
    </dgm:pt>
    <dgm:pt modelId="{A1F5AA9D-F3F5-4B88-A3DB-FF347CEA6577}" type="pres">
      <dgm:prSet presAssocID="{D836668C-9037-45B9-A7F6-7CED3D4651CC}" presName="hierChild5" presStyleCnt="0"/>
      <dgm:spPr/>
    </dgm:pt>
    <dgm:pt modelId="{F3FAD44B-E32F-4B4A-B6E5-302AB0E79F65}" type="pres">
      <dgm:prSet presAssocID="{F6491CD2-75C6-4E41-9B9F-1C9E9848179F}" presName="Name64" presStyleLbl="parChTrans1D2" presStyleIdx="1" presStyleCnt="3"/>
      <dgm:spPr/>
      <dgm:t>
        <a:bodyPr/>
        <a:lstStyle/>
        <a:p>
          <a:endParaRPr lang="en-GB"/>
        </a:p>
      </dgm:t>
    </dgm:pt>
    <dgm:pt modelId="{E1DEF7DC-24A9-47AE-BB23-1013B87CBDA4}" type="pres">
      <dgm:prSet presAssocID="{BACF1846-5A7E-4885-916D-3281F0FA2E2A}" presName="hierRoot2" presStyleCnt="0">
        <dgm:presLayoutVars>
          <dgm:hierBranch val="init"/>
        </dgm:presLayoutVars>
      </dgm:prSet>
      <dgm:spPr/>
    </dgm:pt>
    <dgm:pt modelId="{5C887731-1A7A-4668-AC8F-BDB1289CB6DD}" type="pres">
      <dgm:prSet presAssocID="{BACF1846-5A7E-4885-916D-3281F0FA2E2A}" presName="rootComposite" presStyleCnt="0"/>
      <dgm:spPr/>
    </dgm:pt>
    <dgm:pt modelId="{EAC8C3C9-AAD6-41D6-B2F8-A505CEF4DF3B}" type="pres">
      <dgm:prSet presAssocID="{BACF1846-5A7E-4885-916D-3281F0FA2E2A}" presName="rootText" presStyleLbl="node2" presStyleIdx="1" presStyleCnt="3" custLinFactY="44878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BFB3C3-AA95-494B-97F2-E799128B6970}" type="pres">
      <dgm:prSet presAssocID="{BACF1846-5A7E-4885-916D-3281F0FA2E2A}" presName="rootConnector" presStyleLbl="node2" presStyleIdx="1" presStyleCnt="3"/>
      <dgm:spPr/>
      <dgm:t>
        <a:bodyPr/>
        <a:lstStyle/>
        <a:p>
          <a:endParaRPr lang="en-GB"/>
        </a:p>
      </dgm:t>
    </dgm:pt>
    <dgm:pt modelId="{0F09D48F-E4F3-42A6-9E84-7F189C8E18EB}" type="pres">
      <dgm:prSet presAssocID="{BACF1846-5A7E-4885-916D-3281F0FA2E2A}" presName="hierChild4" presStyleCnt="0"/>
      <dgm:spPr/>
    </dgm:pt>
    <dgm:pt modelId="{84028781-FD3E-482A-A4DE-0CD1B87AC2C7}" type="pres">
      <dgm:prSet presAssocID="{BACF1846-5A7E-4885-916D-3281F0FA2E2A}" presName="hierChild5" presStyleCnt="0"/>
      <dgm:spPr/>
    </dgm:pt>
    <dgm:pt modelId="{B41D2CE0-071E-4930-80C1-C5C5D79FA55D}" type="pres">
      <dgm:prSet presAssocID="{F75337DD-FFD1-4FDF-8AE2-6A80DCC8DB23}" presName="Name64" presStyleLbl="parChTrans1D2" presStyleIdx="2" presStyleCnt="3"/>
      <dgm:spPr/>
      <dgm:t>
        <a:bodyPr/>
        <a:lstStyle/>
        <a:p>
          <a:endParaRPr lang="en-GB"/>
        </a:p>
      </dgm:t>
    </dgm:pt>
    <dgm:pt modelId="{5C10940E-C2BE-4654-AAC8-7AAD6FBC8843}" type="pres">
      <dgm:prSet presAssocID="{9E5DF47A-F8FF-40AB-9888-3E00719DE389}" presName="hierRoot2" presStyleCnt="0">
        <dgm:presLayoutVars>
          <dgm:hierBranch val="init"/>
        </dgm:presLayoutVars>
      </dgm:prSet>
      <dgm:spPr/>
    </dgm:pt>
    <dgm:pt modelId="{FB5FEF6A-73BE-4C9D-B4E4-D5B9BEF6DDE9}" type="pres">
      <dgm:prSet presAssocID="{9E5DF47A-F8FF-40AB-9888-3E00719DE389}" presName="rootComposite" presStyleCnt="0"/>
      <dgm:spPr/>
    </dgm:pt>
    <dgm:pt modelId="{FE0EBC4D-894D-4F85-8CF2-1385D793806B}" type="pres">
      <dgm:prSet presAssocID="{9E5DF47A-F8FF-40AB-9888-3E00719DE389}" presName="rootText" presStyleLbl="node2" presStyleIdx="2" presStyleCnt="3" custLinFactY="-100000" custLinFactNeighborX="-492" custLinFactNeighborY="-19340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CBE3BF-CAA1-4553-9F9D-0C8AEE5F912F}" type="pres">
      <dgm:prSet presAssocID="{9E5DF47A-F8FF-40AB-9888-3E00719DE389}" presName="rootConnector" presStyleLbl="node2" presStyleIdx="2" presStyleCnt="3"/>
      <dgm:spPr/>
      <dgm:t>
        <a:bodyPr/>
        <a:lstStyle/>
        <a:p>
          <a:endParaRPr lang="en-GB"/>
        </a:p>
      </dgm:t>
    </dgm:pt>
    <dgm:pt modelId="{2B5993DE-A2DA-4AD1-82A5-4AACC57BDE1B}" type="pres">
      <dgm:prSet presAssocID="{9E5DF47A-F8FF-40AB-9888-3E00719DE389}" presName="hierChild4" presStyleCnt="0"/>
      <dgm:spPr/>
    </dgm:pt>
    <dgm:pt modelId="{E67DFC48-BDDC-4619-A977-16295AACFFB2}" type="pres">
      <dgm:prSet presAssocID="{9E5DF47A-F8FF-40AB-9888-3E00719DE389}" presName="hierChild5" presStyleCnt="0"/>
      <dgm:spPr/>
    </dgm:pt>
    <dgm:pt modelId="{2B07BF98-B968-433F-ACCA-5073AC1AE488}" type="pres">
      <dgm:prSet presAssocID="{C3843590-545E-4DAE-A7AE-52152D54A6B0}" presName="hierChild3" presStyleCnt="0"/>
      <dgm:spPr/>
    </dgm:pt>
  </dgm:ptLst>
  <dgm:cxnLst>
    <dgm:cxn modelId="{0588EE0E-B303-40FD-9720-882D17A77467}" type="presOf" srcId="{F6491CD2-75C6-4E41-9B9F-1C9E9848179F}" destId="{F3FAD44B-E32F-4B4A-B6E5-302AB0E79F65}" srcOrd="0" destOrd="0" presId="urn:microsoft.com/office/officeart/2009/3/layout/HorizontalOrganizationChart"/>
    <dgm:cxn modelId="{3201DA45-9CD4-472E-932A-82AE4F49877F}" type="presOf" srcId="{9E5DF47A-F8FF-40AB-9888-3E00719DE389}" destId="{FE0EBC4D-894D-4F85-8CF2-1385D793806B}" srcOrd="0" destOrd="0" presId="urn:microsoft.com/office/officeart/2009/3/layout/HorizontalOrganizationChart"/>
    <dgm:cxn modelId="{AA6DA6AC-CF5B-49F3-8A65-C5973D185A59}" type="presOf" srcId="{BACF1846-5A7E-4885-916D-3281F0FA2E2A}" destId="{B3BFB3C3-AA95-494B-97F2-E799128B6970}" srcOrd="1" destOrd="0" presId="urn:microsoft.com/office/officeart/2009/3/layout/HorizontalOrganizationChart"/>
    <dgm:cxn modelId="{37886A49-B174-40AF-804C-96277C85E53F}" srcId="{C3843590-545E-4DAE-A7AE-52152D54A6B0}" destId="{D836668C-9037-45B9-A7F6-7CED3D4651CC}" srcOrd="0" destOrd="0" parTransId="{30BA0BA0-0B58-4D0D-853B-1C374F8E1E19}" sibTransId="{F6F42AEC-EDA2-4B77-966C-315606E841EA}"/>
    <dgm:cxn modelId="{F5994238-0E4B-434A-BFF1-738A18A5894B}" type="presOf" srcId="{F75337DD-FFD1-4FDF-8AE2-6A80DCC8DB23}" destId="{B41D2CE0-071E-4930-80C1-C5C5D79FA55D}" srcOrd="0" destOrd="0" presId="urn:microsoft.com/office/officeart/2009/3/layout/HorizontalOrganizationChart"/>
    <dgm:cxn modelId="{D5CF553A-E852-4B6B-837C-FA542A08FE75}" type="presOf" srcId="{BACF1846-5A7E-4885-916D-3281F0FA2E2A}" destId="{EAC8C3C9-AAD6-41D6-B2F8-A505CEF4DF3B}" srcOrd="0" destOrd="0" presId="urn:microsoft.com/office/officeart/2009/3/layout/HorizontalOrganizationChart"/>
    <dgm:cxn modelId="{1503AAC6-982F-4842-940D-433EE344B549}" type="presOf" srcId="{D836668C-9037-45B9-A7F6-7CED3D4651CC}" destId="{B59C3F71-40AC-471A-8809-7390B14DED70}" srcOrd="1" destOrd="0" presId="urn:microsoft.com/office/officeart/2009/3/layout/HorizontalOrganizationChart"/>
    <dgm:cxn modelId="{5F8FA55C-CC84-4CB1-8469-BD9E549DEC50}" type="presOf" srcId="{D836668C-9037-45B9-A7F6-7CED3D4651CC}" destId="{70C7E53F-A991-4CDA-A4F7-08D05C6C05D8}" srcOrd="0" destOrd="0" presId="urn:microsoft.com/office/officeart/2009/3/layout/HorizontalOrganizationChart"/>
    <dgm:cxn modelId="{8B9E5448-E0CA-4B57-BB32-E50311A0568C}" type="presOf" srcId="{9E5DF47A-F8FF-40AB-9888-3E00719DE389}" destId="{CFCBE3BF-CAA1-4553-9F9D-0C8AEE5F912F}" srcOrd="1" destOrd="0" presId="urn:microsoft.com/office/officeart/2009/3/layout/HorizontalOrganizationChart"/>
    <dgm:cxn modelId="{5A6342FE-B23C-4D97-A815-6AE77989C723}" type="presOf" srcId="{C3843590-545E-4DAE-A7AE-52152D54A6B0}" destId="{375E6D02-D88C-41B8-A8FF-9CFE6A04533E}" srcOrd="1" destOrd="0" presId="urn:microsoft.com/office/officeart/2009/3/layout/HorizontalOrganizationChart"/>
    <dgm:cxn modelId="{DFF65BA6-8BD0-4AA1-8D6A-6C0127361BCD}" type="presOf" srcId="{30BA0BA0-0B58-4D0D-853B-1C374F8E1E19}" destId="{837E3858-F4C1-4093-8483-14EC1D7B0057}" srcOrd="0" destOrd="0" presId="urn:microsoft.com/office/officeart/2009/3/layout/HorizontalOrganizationChart"/>
    <dgm:cxn modelId="{2E3DCACC-CB6C-4334-9C5F-ACB65187F144}" srcId="{C3843590-545E-4DAE-A7AE-52152D54A6B0}" destId="{9E5DF47A-F8FF-40AB-9888-3E00719DE389}" srcOrd="2" destOrd="0" parTransId="{F75337DD-FFD1-4FDF-8AE2-6A80DCC8DB23}" sibTransId="{345BEE26-9346-41FC-8499-C0E3A0F1A868}"/>
    <dgm:cxn modelId="{ACBF87EE-C254-486C-BBD1-D6F3D38AE62B}" type="presOf" srcId="{31FC23F3-16DE-47C5-B97B-C410289E6FF6}" destId="{2DE1C27D-175D-4025-94C4-AB06692F65E2}" srcOrd="0" destOrd="0" presId="urn:microsoft.com/office/officeart/2009/3/layout/HorizontalOrganizationChart"/>
    <dgm:cxn modelId="{EF1268E7-AF60-40C9-9F96-80023083B9FC}" srcId="{31FC23F3-16DE-47C5-B97B-C410289E6FF6}" destId="{C3843590-545E-4DAE-A7AE-52152D54A6B0}" srcOrd="0" destOrd="0" parTransId="{B7BFD3C0-633B-41FA-9E0C-7F62ECD89182}" sibTransId="{1CDC4830-BE06-4D56-B841-811A502A51A8}"/>
    <dgm:cxn modelId="{9D339A84-4A5E-4FFE-A008-C8019724E55B}" srcId="{C3843590-545E-4DAE-A7AE-52152D54A6B0}" destId="{BACF1846-5A7E-4885-916D-3281F0FA2E2A}" srcOrd="1" destOrd="0" parTransId="{F6491CD2-75C6-4E41-9B9F-1C9E9848179F}" sibTransId="{878A2354-D74F-4ABD-A38C-0675713E1182}"/>
    <dgm:cxn modelId="{D4840E4C-A9B3-47F5-B6C3-202B2D94BF3B}" type="presOf" srcId="{C3843590-545E-4DAE-A7AE-52152D54A6B0}" destId="{E88D47FD-99E1-4D65-8893-3E64E7E916DC}" srcOrd="0" destOrd="0" presId="urn:microsoft.com/office/officeart/2009/3/layout/HorizontalOrganizationChart"/>
    <dgm:cxn modelId="{64E63EA1-AE6F-49EB-8B03-6C0262C099FB}" type="presParOf" srcId="{2DE1C27D-175D-4025-94C4-AB06692F65E2}" destId="{D754D33B-6BAA-4759-9E51-2D89CC61BFF5}" srcOrd="0" destOrd="0" presId="urn:microsoft.com/office/officeart/2009/3/layout/HorizontalOrganizationChart"/>
    <dgm:cxn modelId="{AA5F8B91-A767-4C55-926A-5A0625A47BA2}" type="presParOf" srcId="{D754D33B-6BAA-4759-9E51-2D89CC61BFF5}" destId="{F20930C3-0886-4DD7-8B69-CFC1CED34C7A}" srcOrd="0" destOrd="0" presId="urn:microsoft.com/office/officeart/2009/3/layout/HorizontalOrganizationChart"/>
    <dgm:cxn modelId="{0EF72DB8-1FD9-49A9-8E8D-7A778B6E5D04}" type="presParOf" srcId="{F20930C3-0886-4DD7-8B69-CFC1CED34C7A}" destId="{E88D47FD-99E1-4D65-8893-3E64E7E916DC}" srcOrd="0" destOrd="0" presId="urn:microsoft.com/office/officeart/2009/3/layout/HorizontalOrganizationChart"/>
    <dgm:cxn modelId="{09224AC4-09BD-4C38-837B-F674B621A250}" type="presParOf" srcId="{F20930C3-0886-4DD7-8B69-CFC1CED34C7A}" destId="{375E6D02-D88C-41B8-A8FF-9CFE6A04533E}" srcOrd="1" destOrd="0" presId="urn:microsoft.com/office/officeart/2009/3/layout/HorizontalOrganizationChart"/>
    <dgm:cxn modelId="{8B6398D0-83B9-46F0-9C71-44EBF5EC98D8}" type="presParOf" srcId="{D754D33B-6BAA-4759-9E51-2D89CC61BFF5}" destId="{D4AB60D2-FBCB-4501-ABA5-A10F968252D9}" srcOrd="1" destOrd="0" presId="urn:microsoft.com/office/officeart/2009/3/layout/HorizontalOrganizationChart"/>
    <dgm:cxn modelId="{8239CF2D-58E0-412C-999E-2EB066364AA7}" type="presParOf" srcId="{D4AB60D2-FBCB-4501-ABA5-A10F968252D9}" destId="{837E3858-F4C1-4093-8483-14EC1D7B0057}" srcOrd="0" destOrd="0" presId="urn:microsoft.com/office/officeart/2009/3/layout/HorizontalOrganizationChart"/>
    <dgm:cxn modelId="{5FDA3064-C269-4185-8C3D-B2C0C1D5B77F}" type="presParOf" srcId="{D4AB60D2-FBCB-4501-ABA5-A10F968252D9}" destId="{10A20F08-DF34-4E11-9B6C-4A338AB14B9C}" srcOrd="1" destOrd="0" presId="urn:microsoft.com/office/officeart/2009/3/layout/HorizontalOrganizationChart"/>
    <dgm:cxn modelId="{2CC11204-248F-43C9-8A03-2B00E5A63E12}" type="presParOf" srcId="{10A20F08-DF34-4E11-9B6C-4A338AB14B9C}" destId="{67EA4ECF-97DF-4DBD-BED6-AD28AE967722}" srcOrd="0" destOrd="0" presId="urn:microsoft.com/office/officeart/2009/3/layout/HorizontalOrganizationChart"/>
    <dgm:cxn modelId="{426AEA1C-BAA9-4FD4-9AAF-A21BB1961892}" type="presParOf" srcId="{67EA4ECF-97DF-4DBD-BED6-AD28AE967722}" destId="{70C7E53F-A991-4CDA-A4F7-08D05C6C05D8}" srcOrd="0" destOrd="0" presId="urn:microsoft.com/office/officeart/2009/3/layout/HorizontalOrganizationChart"/>
    <dgm:cxn modelId="{456BEF62-693F-4F96-BA91-1C02BC45F716}" type="presParOf" srcId="{67EA4ECF-97DF-4DBD-BED6-AD28AE967722}" destId="{B59C3F71-40AC-471A-8809-7390B14DED70}" srcOrd="1" destOrd="0" presId="urn:microsoft.com/office/officeart/2009/3/layout/HorizontalOrganizationChart"/>
    <dgm:cxn modelId="{7B206D99-0825-4E30-B72A-E5D7A7E3EDE0}" type="presParOf" srcId="{10A20F08-DF34-4E11-9B6C-4A338AB14B9C}" destId="{F15C8FE0-8922-4680-8BBA-9D5E7504BF2A}" srcOrd="1" destOrd="0" presId="urn:microsoft.com/office/officeart/2009/3/layout/HorizontalOrganizationChart"/>
    <dgm:cxn modelId="{312CCE9D-01D0-433E-8398-9BE2A017D54D}" type="presParOf" srcId="{10A20F08-DF34-4E11-9B6C-4A338AB14B9C}" destId="{A1F5AA9D-F3F5-4B88-A3DB-FF347CEA6577}" srcOrd="2" destOrd="0" presId="urn:microsoft.com/office/officeart/2009/3/layout/HorizontalOrganizationChart"/>
    <dgm:cxn modelId="{B8281E14-8F9B-43E0-8C02-1EF34A3B3758}" type="presParOf" srcId="{D4AB60D2-FBCB-4501-ABA5-A10F968252D9}" destId="{F3FAD44B-E32F-4B4A-B6E5-302AB0E79F65}" srcOrd="2" destOrd="0" presId="urn:microsoft.com/office/officeart/2009/3/layout/HorizontalOrganizationChart"/>
    <dgm:cxn modelId="{4F2AF73A-CD44-4B29-9536-4F9CC661CA8D}" type="presParOf" srcId="{D4AB60D2-FBCB-4501-ABA5-A10F968252D9}" destId="{E1DEF7DC-24A9-47AE-BB23-1013B87CBDA4}" srcOrd="3" destOrd="0" presId="urn:microsoft.com/office/officeart/2009/3/layout/HorizontalOrganizationChart"/>
    <dgm:cxn modelId="{C6689EBD-1669-4DE8-92D1-EFCE7C2483B8}" type="presParOf" srcId="{E1DEF7DC-24A9-47AE-BB23-1013B87CBDA4}" destId="{5C887731-1A7A-4668-AC8F-BDB1289CB6DD}" srcOrd="0" destOrd="0" presId="urn:microsoft.com/office/officeart/2009/3/layout/HorizontalOrganizationChart"/>
    <dgm:cxn modelId="{2C7D568C-8B30-469D-9B95-E5817E54871E}" type="presParOf" srcId="{5C887731-1A7A-4668-AC8F-BDB1289CB6DD}" destId="{EAC8C3C9-AAD6-41D6-B2F8-A505CEF4DF3B}" srcOrd="0" destOrd="0" presId="urn:microsoft.com/office/officeart/2009/3/layout/HorizontalOrganizationChart"/>
    <dgm:cxn modelId="{B3730706-709A-43E8-B6B7-7F3A9CCF05BD}" type="presParOf" srcId="{5C887731-1A7A-4668-AC8F-BDB1289CB6DD}" destId="{B3BFB3C3-AA95-494B-97F2-E799128B6970}" srcOrd="1" destOrd="0" presId="urn:microsoft.com/office/officeart/2009/3/layout/HorizontalOrganizationChart"/>
    <dgm:cxn modelId="{BC9C089C-99FD-4DE9-8612-BCB9B7608761}" type="presParOf" srcId="{E1DEF7DC-24A9-47AE-BB23-1013B87CBDA4}" destId="{0F09D48F-E4F3-42A6-9E84-7F189C8E18EB}" srcOrd="1" destOrd="0" presId="urn:microsoft.com/office/officeart/2009/3/layout/HorizontalOrganizationChart"/>
    <dgm:cxn modelId="{08AAB915-C843-4276-8041-E70A007CE876}" type="presParOf" srcId="{E1DEF7DC-24A9-47AE-BB23-1013B87CBDA4}" destId="{84028781-FD3E-482A-A4DE-0CD1B87AC2C7}" srcOrd="2" destOrd="0" presId="urn:microsoft.com/office/officeart/2009/3/layout/HorizontalOrganizationChart"/>
    <dgm:cxn modelId="{AD23E076-5809-4FDC-98CD-AB73546D7C99}" type="presParOf" srcId="{D4AB60D2-FBCB-4501-ABA5-A10F968252D9}" destId="{B41D2CE0-071E-4930-80C1-C5C5D79FA55D}" srcOrd="4" destOrd="0" presId="urn:microsoft.com/office/officeart/2009/3/layout/HorizontalOrganizationChart"/>
    <dgm:cxn modelId="{D9A2F066-1B2A-4E7A-87C8-D61D84F8F221}" type="presParOf" srcId="{D4AB60D2-FBCB-4501-ABA5-A10F968252D9}" destId="{5C10940E-C2BE-4654-AAC8-7AAD6FBC8843}" srcOrd="5" destOrd="0" presId="urn:microsoft.com/office/officeart/2009/3/layout/HorizontalOrganizationChart"/>
    <dgm:cxn modelId="{60F12E67-F257-4E25-9325-321E4D246483}" type="presParOf" srcId="{5C10940E-C2BE-4654-AAC8-7AAD6FBC8843}" destId="{FB5FEF6A-73BE-4C9D-B4E4-D5B9BEF6DDE9}" srcOrd="0" destOrd="0" presId="urn:microsoft.com/office/officeart/2009/3/layout/HorizontalOrganizationChart"/>
    <dgm:cxn modelId="{C9E00A88-297B-4A20-B9BD-242027FC62ED}" type="presParOf" srcId="{FB5FEF6A-73BE-4C9D-B4E4-D5B9BEF6DDE9}" destId="{FE0EBC4D-894D-4F85-8CF2-1385D793806B}" srcOrd="0" destOrd="0" presId="urn:microsoft.com/office/officeart/2009/3/layout/HorizontalOrganizationChart"/>
    <dgm:cxn modelId="{4FBB5C0D-53F0-4E4E-BE12-73DBDE820F88}" type="presParOf" srcId="{FB5FEF6A-73BE-4C9D-B4E4-D5B9BEF6DDE9}" destId="{CFCBE3BF-CAA1-4553-9F9D-0C8AEE5F912F}" srcOrd="1" destOrd="0" presId="urn:microsoft.com/office/officeart/2009/3/layout/HorizontalOrganizationChart"/>
    <dgm:cxn modelId="{96AC3EA4-8360-4DC7-9DB0-0FA9F0A0470E}" type="presParOf" srcId="{5C10940E-C2BE-4654-AAC8-7AAD6FBC8843}" destId="{2B5993DE-A2DA-4AD1-82A5-4AACC57BDE1B}" srcOrd="1" destOrd="0" presId="urn:microsoft.com/office/officeart/2009/3/layout/HorizontalOrganizationChart"/>
    <dgm:cxn modelId="{C6DE64C4-E217-4B8B-B4A5-07419E95BEA8}" type="presParOf" srcId="{5C10940E-C2BE-4654-AAC8-7AAD6FBC8843}" destId="{E67DFC48-BDDC-4619-A977-16295AACFFB2}" srcOrd="2" destOrd="0" presId="urn:microsoft.com/office/officeart/2009/3/layout/HorizontalOrganizationChart"/>
    <dgm:cxn modelId="{BA867A13-5A49-42A7-AC86-C031F9D845B0}" type="presParOf" srcId="{D754D33B-6BAA-4759-9E51-2D89CC61BFF5}" destId="{2B07BF98-B968-433F-ACCA-5073AC1AE488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FC23F3-16DE-47C5-B97B-C410289E6FF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843590-545E-4DAE-A7AE-52152D54A6B0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3200" b="1" dirty="0" smtClean="0">
              <a:solidFill>
                <a:srgbClr val="FFD624"/>
              </a:solidFill>
            </a:rPr>
            <a:t>Simplified Cost Options</a:t>
          </a:r>
        </a:p>
      </dgm:t>
    </dgm:pt>
    <dgm:pt modelId="{B7BFD3C0-633B-41FA-9E0C-7F62ECD89182}" type="parTrans" cxnId="{EF1268E7-AF60-40C9-9F96-80023083B9FC}">
      <dgm:prSet/>
      <dgm:spPr/>
      <dgm:t>
        <a:bodyPr/>
        <a:lstStyle/>
        <a:p>
          <a:endParaRPr lang="en-GB"/>
        </a:p>
      </dgm:t>
    </dgm:pt>
    <dgm:pt modelId="{1CDC4830-BE06-4D56-B841-811A502A51A8}" type="sibTrans" cxnId="{EF1268E7-AF60-40C9-9F96-80023083B9FC}">
      <dgm:prSet/>
      <dgm:spPr/>
      <dgm:t>
        <a:bodyPr/>
        <a:lstStyle/>
        <a:p>
          <a:endParaRPr lang="en-GB"/>
        </a:p>
      </dgm:t>
    </dgm:pt>
    <dgm:pt modelId="{D836668C-9037-45B9-A7F6-7CED3D4651CC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Standard scales of unit costs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Art.67b) CPR</a:t>
          </a:r>
          <a:endParaRPr lang="en-GB" sz="1400" b="1" dirty="0">
            <a:solidFill>
              <a:srgbClr val="FFD624"/>
            </a:solidFill>
          </a:endParaRPr>
        </a:p>
      </dgm:t>
    </dgm:pt>
    <dgm:pt modelId="{30BA0BA0-0B58-4D0D-853B-1C374F8E1E19}" type="parTrans" cxnId="{37886A49-B174-40AF-804C-96277C85E53F}">
      <dgm:prSet/>
      <dgm:spPr/>
      <dgm:t>
        <a:bodyPr/>
        <a:lstStyle/>
        <a:p>
          <a:endParaRPr lang="en-GB"/>
        </a:p>
      </dgm:t>
    </dgm:pt>
    <dgm:pt modelId="{F6F42AEC-EDA2-4B77-966C-315606E841EA}" type="sibTrans" cxnId="{37886A49-B174-40AF-804C-96277C85E53F}">
      <dgm:prSet/>
      <dgm:spPr/>
      <dgm:t>
        <a:bodyPr/>
        <a:lstStyle/>
        <a:p>
          <a:endParaRPr lang="en-GB"/>
        </a:p>
      </dgm:t>
    </dgm:pt>
    <dgm:pt modelId="{BACF1846-5A7E-4885-916D-3281F0FA2E2A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Lump sums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Art.67c) CPR</a:t>
          </a:r>
          <a:endParaRPr lang="en-GB" sz="1400" b="1" dirty="0">
            <a:solidFill>
              <a:srgbClr val="FFD624"/>
            </a:solidFill>
          </a:endParaRPr>
        </a:p>
      </dgm:t>
    </dgm:pt>
    <dgm:pt modelId="{F6491CD2-75C6-4E41-9B9F-1C9E9848179F}" type="parTrans" cxnId="{9D339A84-4A5E-4FFE-A008-C8019724E55B}">
      <dgm:prSet/>
      <dgm:spPr/>
      <dgm:t>
        <a:bodyPr/>
        <a:lstStyle/>
        <a:p>
          <a:endParaRPr lang="en-GB"/>
        </a:p>
      </dgm:t>
    </dgm:pt>
    <dgm:pt modelId="{878A2354-D74F-4ABD-A38C-0675713E1182}" type="sibTrans" cxnId="{9D339A84-4A5E-4FFE-A008-C8019724E55B}">
      <dgm:prSet/>
      <dgm:spPr/>
      <dgm:t>
        <a:bodyPr/>
        <a:lstStyle/>
        <a:p>
          <a:endParaRPr lang="en-GB"/>
        </a:p>
      </dgm:t>
    </dgm:pt>
    <dgm:pt modelId="{9E5DF47A-F8FF-40AB-9888-3E00719DE389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2400" b="1" dirty="0" smtClean="0">
              <a:solidFill>
                <a:srgbClr val="FFD624"/>
              </a:solidFill>
            </a:rPr>
            <a:t>Flat rate financing</a:t>
          </a:r>
        </a:p>
        <a:p>
          <a:r>
            <a:rPr lang="en-GB" sz="1400" b="1" dirty="0" smtClean="0">
              <a:solidFill>
                <a:srgbClr val="FFD624"/>
              </a:solidFill>
            </a:rPr>
            <a:t>Art.67d) CPR</a:t>
          </a:r>
        </a:p>
      </dgm:t>
    </dgm:pt>
    <dgm:pt modelId="{F75337DD-FFD1-4FDF-8AE2-6A80DCC8DB23}" type="parTrans" cxnId="{2E3DCACC-CB6C-4334-9C5F-ACB65187F144}">
      <dgm:prSet/>
      <dgm:spPr/>
      <dgm:t>
        <a:bodyPr/>
        <a:lstStyle/>
        <a:p>
          <a:endParaRPr lang="en-GB"/>
        </a:p>
      </dgm:t>
    </dgm:pt>
    <dgm:pt modelId="{345BEE26-9346-41FC-8499-C0E3A0F1A868}" type="sibTrans" cxnId="{2E3DCACC-CB6C-4334-9C5F-ACB65187F144}">
      <dgm:prSet/>
      <dgm:spPr/>
      <dgm:t>
        <a:bodyPr/>
        <a:lstStyle/>
        <a:p>
          <a:endParaRPr lang="en-GB"/>
        </a:p>
      </dgm:t>
    </dgm:pt>
    <dgm:pt modelId="{2DE1C27D-175D-4025-94C4-AB06692F65E2}" type="pres">
      <dgm:prSet presAssocID="{31FC23F3-16DE-47C5-B97B-C410289E6F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54D33B-6BAA-4759-9E51-2D89CC61BFF5}" type="pres">
      <dgm:prSet presAssocID="{C3843590-545E-4DAE-A7AE-52152D54A6B0}" presName="hierRoot1" presStyleCnt="0">
        <dgm:presLayoutVars>
          <dgm:hierBranch val="init"/>
        </dgm:presLayoutVars>
      </dgm:prSet>
      <dgm:spPr/>
    </dgm:pt>
    <dgm:pt modelId="{F20930C3-0886-4DD7-8B69-CFC1CED34C7A}" type="pres">
      <dgm:prSet presAssocID="{C3843590-545E-4DAE-A7AE-52152D54A6B0}" presName="rootComposite1" presStyleCnt="0"/>
      <dgm:spPr/>
    </dgm:pt>
    <dgm:pt modelId="{E88D47FD-99E1-4D65-8893-3E64E7E916DC}" type="pres">
      <dgm:prSet presAssocID="{C3843590-545E-4DAE-A7AE-52152D54A6B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5E6D02-D88C-41B8-A8FF-9CFE6A04533E}" type="pres">
      <dgm:prSet presAssocID="{C3843590-545E-4DAE-A7AE-52152D54A6B0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4AB60D2-FBCB-4501-ABA5-A10F968252D9}" type="pres">
      <dgm:prSet presAssocID="{C3843590-545E-4DAE-A7AE-52152D54A6B0}" presName="hierChild2" presStyleCnt="0"/>
      <dgm:spPr/>
    </dgm:pt>
    <dgm:pt modelId="{837E3858-F4C1-4093-8483-14EC1D7B0057}" type="pres">
      <dgm:prSet presAssocID="{30BA0BA0-0B58-4D0D-853B-1C374F8E1E19}" presName="Name64" presStyleLbl="parChTrans1D2" presStyleIdx="0" presStyleCnt="3"/>
      <dgm:spPr/>
      <dgm:t>
        <a:bodyPr/>
        <a:lstStyle/>
        <a:p>
          <a:endParaRPr lang="en-GB"/>
        </a:p>
      </dgm:t>
    </dgm:pt>
    <dgm:pt modelId="{10A20F08-DF34-4E11-9B6C-4A338AB14B9C}" type="pres">
      <dgm:prSet presAssocID="{D836668C-9037-45B9-A7F6-7CED3D4651CC}" presName="hierRoot2" presStyleCnt="0">
        <dgm:presLayoutVars>
          <dgm:hierBranch val="init"/>
        </dgm:presLayoutVars>
      </dgm:prSet>
      <dgm:spPr/>
    </dgm:pt>
    <dgm:pt modelId="{67EA4ECF-97DF-4DBD-BED6-AD28AE967722}" type="pres">
      <dgm:prSet presAssocID="{D836668C-9037-45B9-A7F6-7CED3D4651CC}" presName="rootComposite" presStyleCnt="0"/>
      <dgm:spPr/>
    </dgm:pt>
    <dgm:pt modelId="{70C7E53F-A991-4CDA-A4F7-08D05C6C05D8}" type="pres">
      <dgm:prSet presAssocID="{D836668C-9037-45B9-A7F6-7CED3D4651CC}" presName="rootText" presStyleLbl="node2" presStyleIdx="0" presStyleCnt="3" custLinFactY="41583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9C3F71-40AC-471A-8809-7390B14DED70}" type="pres">
      <dgm:prSet presAssocID="{D836668C-9037-45B9-A7F6-7CED3D4651CC}" presName="rootConnector" presStyleLbl="node2" presStyleIdx="0" presStyleCnt="3"/>
      <dgm:spPr/>
      <dgm:t>
        <a:bodyPr/>
        <a:lstStyle/>
        <a:p>
          <a:endParaRPr lang="en-GB"/>
        </a:p>
      </dgm:t>
    </dgm:pt>
    <dgm:pt modelId="{F15C8FE0-8922-4680-8BBA-9D5E7504BF2A}" type="pres">
      <dgm:prSet presAssocID="{D836668C-9037-45B9-A7F6-7CED3D4651CC}" presName="hierChild4" presStyleCnt="0"/>
      <dgm:spPr/>
    </dgm:pt>
    <dgm:pt modelId="{A1F5AA9D-F3F5-4B88-A3DB-FF347CEA6577}" type="pres">
      <dgm:prSet presAssocID="{D836668C-9037-45B9-A7F6-7CED3D4651CC}" presName="hierChild5" presStyleCnt="0"/>
      <dgm:spPr/>
    </dgm:pt>
    <dgm:pt modelId="{F3FAD44B-E32F-4B4A-B6E5-302AB0E79F65}" type="pres">
      <dgm:prSet presAssocID="{F6491CD2-75C6-4E41-9B9F-1C9E9848179F}" presName="Name64" presStyleLbl="parChTrans1D2" presStyleIdx="1" presStyleCnt="3"/>
      <dgm:spPr/>
      <dgm:t>
        <a:bodyPr/>
        <a:lstStyle/>
        <a:p>
          <a:endParaRPr lang="en-GB"/>
        </a:p>
      </dgm:t>
    </dgm:pt>
    <dgm:pt modelId="{E1DEF7DC-24A9-47AE-BB23-1013B87CBDA4}" type="pres">
      <dgm:prSet presAssocID="{BACF1846-5A7E-4885-916D-3281F0FA2E2A}" presName="hierRoot2" presStyleCnt="0">
        <dgm:presLayoutVars>
          <dgm:hierBranch val="init"/>
        </dgm:presLayoutVars>
      </dgm:prSet>
      <dgm:spPr/>
    </dgm:pt>
    <dgm:pt modelId="{5C887731-1A7A-4668-AC8F-BDB1289CB6DD}" type="pres">
      <dgm:prSet presAssocID="{BACF1846-5A7E-4885-916D-3281F0FA2E2A}" presName="rootComposite" presStyleCnt="0"/>
      <dgm:spPr/>
    </dgm:pt>
    <dgm:pt modelId="{EAC8C3C9-AAD6-41D6-B2F8-A505CEF4DF3B}" type="pres">
      <dgm:prSet presAssocID="{BACF1846-5A7E-4885-916D-3281F0FA2E2A}" presName="rootText" presStyleLbl="node2" presStyleIdx="1" presStyleCnt="3" custLinFactY="44878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BFB3C3-AA95-494B-97F2-E799128B6970}" type="pres">
      <dgm:prSet presAssocID="{BACF1846-5A7E-4885-916D-3281F0FA2E2A}" presName="rootConnector" presStyleLbl="node2" presStyleIdx="1" presStyleCnt="3"/>
      <dgm:spPr/>
      <dgm:t>
        <a:bodyPr/>
        <a:lstStyle/>
        <a:p>
          <a:endParaRPr lang="en-GB"/>
        </a:p>
      </dgm:t>
    </dgm:pt>
    <dgm:pt modelId="{0F09D48F-E4F3-42A6-9E84-7F189C8E18EB}" type="pres">
      <dgm:prSet presAssocID="{BACF1846-5A7E-4885-916D-3281F0FA2E2A}" presName="hierChild4" presStyleCnt="0"/>
      <dgm:spPr/>
    </dgm:pt>
    <dgm:pt modelId="{84028781-FD3E-482A-A4DE-0CD1B87AC2C7}" type="pres">
      <dgm:prSet presAssocID="{BACF1846-5A7E-4885-916D-3281F0FA2E2A}" presName="hierChild5" presStyleCnt="0"/>
      <dgm:spPr/>
    </dgm:pt>
    <dgm:pt modelId="{B41D2CE0-071E-4930-80C1-C5C5D79FA55D}" type="pres">
      <dgm:prSet presAssocID="{F75337DD-FFD1-4FDF-8AE2-6A80DCC8DB23}" presName="Name64" presStyleLbl="parChTrans1D2" presStyleIdx="2" presStyleCnt="3"/>
      <dgm:spPr/>
      <dgm:t>
        <a:bodyPr/>
        <a:lstStyle/>
        <a:p>
          <a:endParaRPr lang="en-GB"/>
        </a:p>
      </dgm:t>
    </dgm:pt>
    <dgm:pt modelId="{5C10940E-C2BE-4654-AAC8-7AAD6FBC8843}" type="pres">
      <dgm:prSet presAssocID="{9E5DF47A-F8FF-40AB-9888-3E00719DE389}" presName="hierRoot2" presStyleCnt="0">
        <dgm:presLayoutVars>
          <dgm:hierBranch val="init"/>
        </dgm:presLayoutVars>
      </dgm:prSet>
      <dgm:spPr/>
    </dgm:pt>
    <dgm:pt modelId="{FB5FEF6A-73BE-4C9D-B4E4-D5B9BEF6DDE9}" type="pres">
      <dgm:prSet presAssocID="{9E5DF47A-F8FF-40AB-9888-3E00719DE389}" presName="rootComposite" presStyleCnt="0"/>
      <dgm:spPr/>
    </dgm:pt>
    <dgm:pt modelId="{FE0EBC4D-894D-4F85-8CF2-1385D793806B}" type="pres">
      <dgm:prSet presAssocID="{9E5DF47A-F8FF-40AB-9888-3E00719DE389}" presName="rootText" presStyleLbl="node2" presStyleIdx="2" presStyleCnt="3" custLinFactY="-100000" custLinFactNeighborX="-492" custLinFactNeighborY="-19340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CBE3BF-CAA1-4553-9F9D-0C8AEE5F912F}" type="pres">
      <dgm:prSet presAssocID="{9E5DF47A-F8FF-40AB-9888-3E00719DE389}" presName="rootConnector" presStyleLbl="node2" presStyleIdx="2" presStyleCnt="3"/>
      <dgm:spPr/>
      <dgm:t>
        <a:bodyPr/>
        <a:lstStyle/>
        <a:p>
          <a:endParaRPr lang="en-GB"/>
        </a:p>
      </dgm:t>
    </dgm:pt>
    <dgm:pt modelId="{2B5993DE-A2DA-4AD1-82A5-4AACC57BDE1B}" type="pres">
      <dgm:prSet presAssocID="{9E5DF47A-F8FF-40AB-9888-3E00719DE389}" presName="hierChild4" presStyleCnt="0"/>
      <dgm:spPr/>
    </dgm:pt>
    <dgm:pt modelId="{E67DFC48-BDDC-4619-A977-16295AACFFB2}" type="pres">
      <dgm:prSet presAssocID="{9E5DF47A-F8FF-40AB-9888-3E00719DE389}" presName="hierChild5" presStyleCnt="0"/>
      <dgm:spPr/>
    </dgm:pt>
    <dgm:pt modelId="{2B07BF98-B968-433F-ACCA-5073AC1AE488}" type="pres">
      <dgm:prSet presAssocID="{C3843590-545E-4DAE-A7AE-52152D54A6B0}" presName="hierChild3" presStyleCnt="0"/>
      <dgm:spPr/>
    </dgm:pt>
  </dgm:ptLst>
  <dgm:cxnLst>
    <dgm:cxn modelId="{AED889E6-3280-4616-B53E-B5B4F3ECB646}" type="presOf" srcId="{F75337DD-FFD1-4FDF-8AE2-6A80DCC8DB23}" destId="{B41D2CE0-071E-4930-80C1-C5C5D79FA55D}" srcOrd="0" destOrd="0" presId="urn:microsoft.com/office/officeart/2009/3/layout/HorizontalOrganizationChart"/>
    <dgm:cxn modelId="{8492F60C-EB38-4F33-8BC3-220420EEC48F}" type="presOf" srcId="{D836668C-9037-45B9-A7F6-7CED3D4651CC}" destId="{B59C3F71-40AC-471A-8809-7390B14DED70}" srcOrd="1" destOrd="0" presId="urn:microsoft.com/office/officeart/2009/3/layout/HorizontalOrganizationChart"/>
    <dgm:cxn modelId="{37886A49-B174-40AF-804C-96277C85E53F}" srcId="{C3843590-545E-4DAE-A7AE-52152D54A6B0}" destId="{D836668C-9037-45B9-A7F6-7CED3D4651CC}" srcOrd="0" destOrd="0" parTransId="{30BA0BA0-0B58-4D0D-853B-1C374F8E1E19}" sibTransId="{F6F42AEC-EDA2-4B77-966C-315606E841EA}"/>
    <dgm:cxn modelId="{43E00E58-DC20-4900-AC66-9E4C26BEF219}" type="presOf" srcId="{BACF1846-5A7E-4885-916D-3281F0FA2E2A}" destId="{B3BFB3C3-AA95-494B-97F2-E799128B6970}" srcOrd="1" destOrd="0" presId="urn:microsoft.com/office/officeart/2009/3/layout/HorizontalOrganizationChart"/>
    <dgm:cxn modelId="{6FD0EE5B-1AC2-4FD1-AEC2-34203A597C5F}" type="presOf" srcId="{30BA0BA0-0B58-4D0D-853B-1C374F8E1E19}" destId="{837E3858-F4C1-4093-8483-14EC1D7B0057}" srcOrd="0" destOrd="0" presId="urn:microsoft.com/office/officeart/2009/3/layout/HorizontalOrganizationChart"/>
    <dgm:cxn modelId="{401051F4-9334-4CC0-97DA-2AB79E0ED1FB}" type="presOf" srcId="{C3843590-545E-4DAE-A7AE-52152D54A6B0}" destId="{E88D47FD-99E1-4D65-8893-3E64E7E916DC}" srcOrd="0" destOrd="0" presId="urn:microsoft.com/office/officeart/2009/3/layout/HorizontalOrganizationChart"/>
    <dgm:cxn modelId="{4F5765CD-D4E3-441D-A0A4-A9A11A01D374}" type="presOf" srcId="{BACF1846-5A7E-4885-916D-3281F0FA2E2A}" destId="{EAC8C3C9-AAD6-41D6-B2F8-A505CEF4DF3B}" srcOrd="0" destOrd="0" presId="urn:microsoft.com/office/officeart/2009/3/layout/HorizontalOrganizationChart"/>
    <dgm:cxn modelId="{9351710F-537B-40A2-8151-89317F9E507E}" type="presOf" srcId="{9E5DF47A-F8FF-40AB-9888-3E00719DE389}" destId="{CFCBE3BF-CAA1-4553-9F9D-0C8AEE5F912F}" srcOrd="1" destOrd="0" presId="urn:microsoft.com/office/officeart/2009/3/layout/HorizontalOrganizationChart"/>
    <dgm:cxn modelId="{0535B0E0-84DD-4281-B37D-D203129C6531}" type="presOf" srcId="{31FC23F3-16DE-47C5-B97B-C410289E6FF6}" destId="{2DE1C27D-175D-4025-94C4-AB06692F65E2}" srcOrd="0" destOrd="0" presId="urn:microsoft.com/office/officeart/2009/3/layout/HorizontalOrganizationChart"/>
    <dgm:cxn modelId="{ED32EB2C-7170-48B2-A6B7-B97B2ED98623}" type="presOf" srcId="{F6491CD2-75C6-4E41-9B9F-1C9E9848179F}" destId="{F3FAD44B-E32F-4B4A-B6E5-302AB0E79F65}" srcOrd="0" destOrd="0" presId="urn:microsoft.com/office/officeart/2009/3/layout/HorizontalOrganizationChart"/>
    <dgm:cxn modelId="{490E2A28-986E-41B7-A0D4-25BDCD13DB61}" type="presOf" srcId="{C3843590-545E-4DAE-A7AE-52152D54A6B0}" destId="{375E6D02-D88C-41B8-A8FF-9CFE6A04533E}" srcOrd="1" destOrd="0" presId="urn:microsoft.com/office/officeart/2009/3/layout/HorizontalOrganizationChart"/>
    <dgm:cxn modelId="{2E3DCACC-CB6C-4334-9C5F-ACB65187F144}" srcId="{C3843590-545E-4DAE-A7AE-52152D54A6B0}" destId="{9E5DF47A-F8FF-40AB-9888-3E00719DE389}" srcOrd="2" destOrd="0" parTransId="{F75337DD-FFD1-4FDF-8AE2-6A80DCC8DB23}" sibTransId="{345BEE26-9346-41FC-8499-C0E3A0F1A868}"/>
    <dgm:cxn modelId="{B1DEB4C2-7EBD-410A-BA04-1DD8C031D229}" type="presOf" srcId="{9E5DF47A-F8FF-40AB-9888-3E00719DE389}" destId="{FE0EBC4D-894D-4F85-8CF2-1385D793806B}" srcOrd="0" destOrd="0" presId="urn:microsoft.com/office/officeart/2009/3/layout/HorizontalOrganizationChart"/>
    <dgm:cxn modelId="{EF1268E7-AF60-40C9-9F96-80023083B9FC}" srcId="{31FC23F3-16DE-47C5-B97B-C410289E6FF6}" destId="{C3843590-545E-4DAE-A7AE-52152D54A6B0}" srcOrd="0" destOrd="0" parTransId="{B7BFD3C0-633B-41FA-9E0C-7F62ECD89182}" sibTransId="{1CDC4830-BE06-4D56-B841-811A502A51A8}"/>
    <dgm:cxn modelId="{50583381-19B8-41FE-97E1-32121E125916}" type="presOf" srcId="{D836668C-9037-45B9-A7F6-7CED3D4651CC}" destId="{70C7E53F-A991-4CDA-A4F7-08D05C6C05D8}" srcOrd="0" destOrd="0" presId="urn:microsoft.com/office/officeart/2009/3/layout/HorizontalOrganizationChart"/>
    <dgm:cxn modelId="{9D339A84-4A5E-4FFE-A008-C8019724E55B}" srcId="{C3843590-545E-4DAE-A7AE-52152D54A6B0}" destId="{BACF1846-5A7E-4885-916D-3281F0FA2E2A}" srcOrd="1" destOrd="0" parTransId="{F6491CD2-75C6-4E41-9B9F-1C9E9848179F}" sibTransId="{878A2354-D74F-4ABD-A38C-0675713E1182}"/>
    <dgm:cxn modelId="{50B395F8-3892-411F-9281-8E0E6A75A165}" type="presParOf" srcId="{2DE1C27D-175D-4025-94C4-AB06692F65E2}" destId="{D754D33B-6BAA-4759-9E51-2D89CC61BFF5}" srcOrd="0" destOrd="0" presId="urn:microsoft.com/office/officeart/2009/3/layout/HorizontalOrganizationChart"/>
    <dgm:cxn modelId="{F50EE1E8-8B03-4DDD-8EFA-1AAE9273EB2C}" type="presParOf" srcId="{D754D33B-6BAA-4759-9E51-2D89CC61BFF5}" destId="{F20930C3-0886-4DD7-8B69-CFC1CED34C7A}" srcOrd="0" destOrd="0" presId="urn:microsoft.com/office/officeart/2009/3/layout/HorizontalOrganizationChart"/>
    <dgm:cxn modelId="{A89ED55C-560A-42AD-80D7-59B4B1193A5B}" type="presParOf" srcId="{F20930C3-0886-4DD7-8B69-CFC1CED34C7A}" destId="{E88D47FD-99E1-4D65-8893-3E64E7E916DC}" srcOrd="0" destOrd="0" presId="urn:microsoft.com/office/officeart/2009/3/layout/HorizontalOrganizationChart"/>
    <dgm:cxn modelId="{60BC83A8-DD4A-496F-8AB2-F91474DC6E32}" type="presParOf" srcId="{F20930C3-0886-4DD7-8B69-CFC1CED34C7A}" destId="{375E6D02-D88C-41B8-A8FF-9CFE6A04533E}" srcOrd="1" destOrd="0" presId="urn:microsoft.com/office/officeart/2009/3/layout/HorizontalOrganizationChart"/>
    <dgm:cxn modelId="{9716F8B7-44CD-4DD9-8B8B-9527F9B53BBE}" type="presParOf" srcId="{D754D33B-6BAA-4759-9E51-2D89CC61BFF5}" destId="{D4AB60D2-FBCB-4501-ABA5-A10F968252D9}" srcOrd="1" destOrd="0" presId="urn:microsoft.com/office/officeart/2009/3/layout/HorizontalOrganizationChart"/>
    <dgm:cxn modelId="{22A9AE5F-8929-42FC-9BAA-57FEF6D316A3}" type="presParOf" srcId="{D4AB60D2-FBCB-4501-ABA5-A10F968252D9}" destId="{837E3858-F4C1-4093-8483-14EC1D7B0057}" srcOrd="0" destOrd="0" presId="urn:microsoft.com/office/officeart/2009/3/layout/HorizontalOrganizationChart"/>
    <dgm:cxn modelId="{2EBB324A-423E-4312-882A-3C5A69429900}" type="presParOf" srcId="{D4AB60D2-FBCB-4501-ABA5-A10F968252D9}" destId="{10A20F08-DF34-4E11-9B6C-4A338AB14B9C}" srcOrd="1" destOrd="0" presId="urn:microsoft.com/office/officeart/2009/3/layout/HorizontalOrganizationChart"/>
    <dgm:cxn modelId="{E4A6F109-C085-4420-ABC1-D4959F2A2D59}" type="presParOf" srcId="{10A20F08-DF34-4E11-9B6C-4A338AB14B9C}" destId="{67EA4ECF-97DF-4DBD-BED6-AD28AE967722}" srcOrd="0" destOrd="0" presId="urn:microsoft.com/office/officeart/2009/3/layout/HorizontalOrganizationChart"/>
    <dgm:cxn modelId="{824CE2E6-B68B-4269-9585-944F53247E5D}" type="presParOf" srcId="{67EA4ECF-97DF-4DBD-BED6-AD28AE967722}" destId="{70C7E53F-A991-4CDA-A4F7-08D05C6C05D8}" srcOrd="0" destOrd="0" presId="urn:microsoft.com/office/officeart/2009/3/layout/HorizontalOrganizationChart"/>
    <dgm:cxn modelId="{07C20EDD-A663-4C82-9511-CE4D969F4AA4}" type="presParOf" srcId="{67EA4ECF-97DF-4DBD-BED6-AD28AE967722}" destId="{B59C3F71-40AC-471A-8809-7390B14DED70}" srcOrd="1" destOrd="0" presId="urn:microsoft.com/office/officeart/2009/3/layout/HorizontalOrganizationChart"/>
    <dgm:cxn modelId="{5A8B1389-2AFB-48FF-8DA9-93970EBD013F}" type="presParOf" srcId="{10A20F08-DF34-4E11-9B6C-4A338AB14B9C}" destId="{F15C8FE0-8922-4680-8BBA-9D5E7504BF2A}" srcOrd="1" destOrd="0" presId="urn:microsoft.com/office/officeart/2009/3/layout/HorizontalOrganizationChart"/>
    <dgm:cxn modelId="{4267B5F9-1EB4-413E-B0B8-02F9B7605874}" type="presParOf" srcId="{10A20F08-DF34-4E11-9B6C-4A338AB14B9C}" destId="{A1F5AA9D-F3F5-4B88-A3DB-FF347CEA6577}" srcOrd="2" destOrd="0" presId="urn:microsoft.com/office/officeart/2009/3/layout/HorizontalOrganizationChart"/>
    <dgm:cxn modelId="{C6829FBE-29A7-414A-A748-03F89F554A11}" type="presParOf" srcId="{D4AB60D2-FBCB-4501-ABA5-A10F968252D9}" destId="{F3FAD44B-E32F-4B4A-B6E5-302AB0E79F65}" srcOrd="2" destOrd="0" presId="urn:microsoft.com/office/officeart/2009/3/layout/HorizontalOrganizationChart"/>
    <dgm:cxn modelId="{8202FABD-1193-465F-B6F1-54A9939455B6}" type="presParOf" srcId="{D4AB60D2-FBCB-4501-ABA5-A10F968252D9}" destId="{E1DEF7DC-24A9-47AE-BB23-1013B87CBDA4}" srcOrd="3" destOrd="0" presId="urn:microsoft.com/office/officeart/2009/3/layout/HorizontalOrganizationChart"/>
    <dgm:cxn modelId="{DFD80C37-D9CE-460C-9408-3F079BCB3877}" type="presParOf" srcId="{E1DEF7DC-24A9-47AE-BB23-1013B87CBDA4}" destId="{5C887731-1A7A-4668-AC8F-BDB1289CB6DD}" srcOrd="0" destOrd="0" presId="urn:microsoft.com/office/officeart/2009/3/layout/HorizontalOrganizationChart"/>
    <dgm:cxn modelId="{209F0CAF-5FCD-4915-B18B-2F57887678FB}" type="presParOf" srcId="{5C887731-1A7A-4668-AC8F-BDB1289CB6DD}" destId="{EAC8C3C9-AAD6-41D6-B2F8-A505CEF4DF3B}" srcOrd="0" destOrd="0" presId="urn:microsoft.com/office/officeart/2009/3/layout/HorizontalOrganizationChart"/>
    <dgm:cxn modelId="{9A4AB771-C2D5-485D-BD3F-8718754E0012}" type="presParOf" srcId="{5C887731-1A7A-4668-AC8F-BDB1289CB6DD}" destId="{B3BFB3C3-AA95-494B-97F2-E799128B6970}" srcOrd="1" destOrd="0" presId="urn:microsoft.com/office/officeart/2009/3/layout/HorizontalOrganizationChart"/>
    <dgm:cxn modelId="{C8A10346-2C43-4D1A-B825-FE3526738F2F}" type="presParOf" srcId="{E1DEF7DC-24A9-47AE-BB23-1013B87CBDA4}" destId="{0F09D48F-E4F3-42A6-9E84-7F189C8E18EB}" srcOrd="1" destOrd="0" presId="urn:microsoft.com/office/officeart/2009/3/layout/HorizontalOrganizationChart"/>
    <dgm:cxn modelId="{BC35BA03-914A-46E8-B6E1-4CF7F3605B8E}" type="presParOf" srcId="{E1DEF7DC-24A9-47AE-BB23-1013B87CBDA4}" destId="{84028781-FD3E-482A-A4DE-0CD1B87AC2C7}" srcOrd="2" destOrd="0" presId="urn:microsoft.com/office/officeart/2009/3/layout/HorizontalOrganizationChart"/>
    <dgm:cxn modelId="{918261DA-3E25-4C55-95F0-1138E69F54B0}" type="presParOf" srcId="{D4AB60D2-FBCB-4501-ABA5-A10F968252D9}" destId="{B41D2CE0-071E-4930-80C1-C5C5D79FA55D}" srcOrd="4" destOrd="0" presId="urn:microsoft.com/office/officeart/2009/3/layout/HorizontalOrganizationChart"/>
    <dgm:cxn modelId="{7BB53DF4-4214-4917-9C2B-EFFF6D657CA5}" type="presParOf" srcId="{D4AB60D2-FBCB-4501-ABA5-A10F968252D9}" destId="{5C10940E-C2BE-4654-AAC8-7AAD6FBC8843}" srcOrd="5" destOrd="0" presId="urn:microsoft.com/office/officeart/2009/3/layout/HorizontalOrganizationChart"/>
    <dgm:cxn modelId="{E953CC5E-39E8-4B26-A9F2-129A87BB03E0}" type="presParOf" srcId="{5C10940E-C2BE-4654-AAC8-7AAD6FBC8843}" destId="{FB5FEF6A-73BE-4C9D-B4E4-D5B9BEF6DDE9}" srcOrd="0" destOrd="0" presId="urn:microsoft.com/office/officeart/2009/3/layout/HorizontalOrganizationChart"/>
    <dgm:cxn modelId="{B6822A63-BB8B-4D86-820A-8121FE22C7EF}" type="presParOf" srcId="{FB5FEF6A-73BE-4C9D-B4E4-D5B9BEF6DDE9}" destId="{FE0EBC4D-894D-4F85-8CF2-1385D793806B}" srcOrd="0" destOrd="0" presId="urn:microsoft.com/office/officeart/2009/3/layout/HorizontalOrganizationChart"/>
    <dgm:cxn modelId="{353BACE3-2995-4EA7-8F15-757CEACEF78F}" type="presParOf" srcId="{FB5FEF6A-73BE-4C9D-B4E4-D5B9BEF6DDE9}" destId="{CFCBE3BF-CAA1-4553-9F9D-0C8AEE5F912F}" srcOrd="1" destOrd="0" presId="urn:microsoft.com/office/officeart/2009/3/layout/HorizontalOrganizationChart"/>
    <dgm:cxn modelId="{294F4820-FF1D-4517-8A74-B54EED56FD11}" type="presParOf" srcId="{5C10940E-C2BE-4654-AAC8-7AAD6FBC8843}" destId="{2B5993DE-A2DA-4AD1-82A5-4AACC57BDE1B}" srcOrd="1" destOrd="0" presId="urn:microsoft.com/office/officeart/2009/3/layout/HorizontalOrganizationChart"/>
    <dgm:cxn modelId="{62E25D46-DEC0-4ABB-8C3E-97BF1F99258E}" type="presParOf" srcId="{5C10940E-C2BE-4654-AAC8-7AAD6FBC8843}" destId="{E67DFC48-BDDC-4619-A977-16295AACFFB2}" srcOrd="2" destOrd="0" presId="urn:microsoft.com/office/officeart/2009/3/layout/HorizontalOrganizationChart"/>
    <dgm:cxn modelId="{6D7101C1-45DA-4E84-B04E-DF39448729E7}" type="presParOf" srcId="{D754D33B-6BAA-4759-9E51-2D89CC61BFF5}" destId="{2B07BF98-B968-433F-ACCA-5073AC1AE488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FC23F3-16DE-47C5-B97B-C410289E6FF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843590-545E-4DAE-A7AE-52152D54A6B0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3200" b="1" dirty="0" smtClean="0">
              <a:solidFill>
                <a:srgbClr val="FFD624"/>
              </a:solidFill>
            </a:rPr>
            <a:t>Simplified Cost Options</a:t>
          </a:r>
        </a:p>
      </dgm:t>
    </dgm:pt>
    <dgm:pt modelId="{B7BFD3C0-633B-41FA-9E0C-7F62ECD89182}" type="parTrans" cxnId="{EF1268E7-AF60-40C9-9F96-80023083B9FC}">
      <dgm:prSet/>
      <dgm:spPr/>
      <dgm:t>
        <a:bodyPr/>
        <a:lstStyle/>
        <a:p>
          <a:endParaRPr lang="en-GB"/>
        </a:p>
      </dgm:t>
    </dgm:pt>
    <dgm:pt modelId="{1CDC4830-BE06-4D56-B841-811A502A51A8}" type="sibTrans" cxnId="{EF1268E7-AF60-40C9-9F96-80023083B9FC}">
      <dgm:prSet/>
      <dgm:spPr/>
      <dgm:t>
        <a:bodyPr/>
        <a:lstStyle/>
        <a:p>
          <a:endParaRPr lang="en-GB"/>
        </a:p>
      </dgm:t>
    </dgm:pt>
    <dgm:pt modelId="{D836668C-9037-45B9-A7F6-7CED3D4651CC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Standard scales of unit costs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Art.67b) CPR</a:t>
          </a:r>
          <a:endParaRPr lang="en-GB" sz="1400" b="1" dirty="0">
            <a:solidFill>
              <a:srgbClr val="FFD624"/>
            </a:solidFill>
          </a:endParaRPr>
        </a:p>
      </dgm:t>
    </dgm:pt>
    <dgm:pt modelId="{30BA0BA0-0B58-4D0D-853B-1C374F8E1E19}" type="parTrans" cxnId="{37886A49-B174-40AF-804C-96277C85E53F}">
      <dgm:prSet/>
      <dgm:spPr/>
      <dgm:t>
        <a:bodyPr/>
        <a:lstStyle/>
        <a:p>
          <a:endParaRPr lang="en-GB"/>
        </a:p>
      </dgm:t>
    </dgm:pt>
    <dgm:pt modelId="{F6F42AEC-EDA2-4B77-966C-315606E841EA}" type="sibTrans" cxnId="{37886A49-B174-40AF-804C-96277C85E53F}">
      <dgm:prSet/>
      <dgm:spPr/>
      <dgm:t>
        <a:bodyPr/>
        <a:lstStyle/>
        <a:p>
          <a:endParaRPr lang="en-GB"/>
        </a:p>
      </dgm:t>
    </dgm:pt>
    <dgm:pt modelId="{BACF1846-5A7E-4885-916D-3281F0FA2E2A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Lump sums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Art.67c) CPR</a:t>
          </a:r>
          <a:endParaRPr lang="en-GB" sz="1400" b="1" dirty="0">
            <a:solidFill>
              <a:srgbClr val="FFD624"/>
            </a:solidFill>
          </a:endParaRPr>
        </a:p>
      </dgm:t>
    </dgm:pt>
    <dgm:pt modelId="{F6491CD2-75C6-4E41-9B9F-1C9E9848179F}" type="parTrans" cxnId="{9D339A84-4A5E-4FFE-A008-C8019724E55B}">
      <dgm:prSet/>
      <dgm:spPr/>
      <dgm:t>
        <a:bodyPr/>
        <a:lstStyle/>
        <a:p>
          <a:endParaRPr lang="en-GB"/>
        </a:p>
      </dgm:t>
    </dgm:pt>
    <dgm:pt modelId="{878A2354-D74F-4ABD-A38C-0675713E1182}" type="sibTrans" cxnId="{9D339A84-4A5E-4FFE-A008-C8019724E55B}">
      <dgm:prSet/>
      <dgm:spPr/>
      <dgm:t>
        <a:bodyPr/>
        <a:lstStyle/>
        <a:p>
          <a:endParaRPr lang="en-GB"/>
        </a:p>
      </dgm:t>
    </dgm:pt>
    <dgm:pt modelId="{9E5DF47A-F8FF-40AB-9888-3E00719DE389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2400" b="1" dirty="0" smtClean="0">
              <a:solidFill>
                <a:srgbClr val="FFD624"/>
              </a:solidFill>
            </a:rPr>
            <a:t>Flat rate financing</a:t>
          </a:r>
        </a:p>
        <a:p>
          <a:r>
            <a:rPr lang="en-GB" sz="1400" b="1" dirty="0" smtClean="0">
              <a:solidFill>
                <a:srgbClr val="FFD624"/>
              </a:solidFill>
            </a:rPr>
            <a:t>Art.67d) CPR</a:t>
          </a:r>
        </a:p>
      </dgm:t>
    </dgm:pt>
    <dgm:pt modelId="{F75337DD-FFD1-4FDF-8AE2-6A80DCC8DB23}" type="parTrans" cxnId="{2E3DCACC-CB6C-4334-9C5F-ACB65187F144}">
      <dgm:prSet/>
      <dgm:spPr/>
      <dgm:t>
        <a:bodyPr/>
        <a:lstStyle/>
        <a:p>
          <a:endParaRPr lang="en-GB"/>
        </a:p>
      </dgm:t>
    </dgm:pt>
    <dgm:pt modelId="{345BEE26-9346-41FC-8499-C0E3A0F1A868}" type="sibTrans" cxnId="{2E3DCACC-CB6C-4334-9C5F-ACB65187F144}">
      <dgm:prSet/>
      <dgm:spPr/>
      <dgm:t>
        <a:bodyPr/>
        <a:lstStyle/>
        <a:p>
          <a:endParaRPr lang="en-GB"/>
        </a:p>
      </dgm:t>
    </dgm:pt>
    <dgm:pt modelId="{2DE1C27D-175D-4025-94C4-AB06692F65E2}" type="pres">
      <dgm:prSet presAssocID="{31FC23F3-16DE-47C5-B97B-C410289E6F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54D33B-6BAA-4759-9E51-2D89CC61BFF5}" type="pres">
      <dgm:prSet presAssocID="{C3843590-545E-4DAE-A7AE-52152D54A6B0}" presName="hierRoot1" presStyleCnt="0">
        <dgm:presLayoutVars>
          <dgm:hierBranch val="init"/>
        </dgm:presLayoutVars>
      </dgm:prSet>
      <dgm:spPr/>
    </dgm:pt>
    <dgm:pt modelId="{F20930C3-0886-4DD7-8B69-CFC1CED34C7A}" type="pres">
      <dgm:prSet presAssocID="{C3843590-545E-4DAE-A7AE-52152D54A6B0}" presName="rootComposite1" presStyleCnt="0"/>
      <dgm:spPr/>
    </dgm:pt>
    <dgm:pt modelId="{E88D47FD-99E1-4D65-8893-3E64E7E916DC}" type="pres">
      <dgm:prSet presAssocID="{C3843590-545E-4DAE-A7AE-52152D54A6B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5E6D02-D88C-41B8-A8FF-9CFE6A04533E}" type="pres">
      <dgm:prSet presAssocID="{C3843590-545E-4DAE-A7AE-52152D54A6B0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4AB60D2-FBCB-4501-ABA5-A10F968252D9}" type="pres">
      <dgm:prSet presAssocID="{C3843590-545E-4DAE-A7AE-52152D54A6B0}" presName="hierChild2" presStyleCnt="0"/>
      <dgm:spPr/>
    </dgm:pt>
    <dgm:pt modelId="{837E3858-F4C1-4093-8483-14EC1D7B0057}" type="pres">
      <dgm:prSet presAssocID="{30BA0BA0-0B58-4D0D-853B-1C374F8E1E19}" presName="Name64" presStyleLbl="parChTrans1D2" presStyleIdx="0" presStyleCnt="3"/>
      <dgm:spPr/>
      <dgm:t>
        <a:bodyPr/>
        <a:lstStyle/>
        <a:p>
          <a:endParaRPr lang="en-GB"/>
        </a:p>
      </dgm:t>
    </dgm:pt>
    <dgm:pt modelId="{10A20F08-DF34-4E11-9B6C-4A338AB14B9C}" type="pres">
      <dgm:prSet presAssocID="{D836668C-9037-45B9-A7F6-7CED3D4651CC}" presName="hierRoot2" presStyleCnt="0">
        <dgm:presLayoutVars>
          <dgm:hierBranch val="init"/>
        </dgm:presLayoutVars>
      </dgm:prSet>
      <dgm:spPr/>
    </dgm:pt>
    <dgm:pt modelId="{67EA4ECF-97DF-4DBD-BED6-AD28AE967722}" type="pres">
      <dgm:prSet presAssocID="{D836668C-9037-45B9-A7F6-7CED3D4651CC}" presName="rootComposite" presStyleCnt="0"/>
      <dgm:spPr/>
    </dgm:pt>
    <dgm:pt modelId="{70C7E53F-A991-4CDA-A4F7-08D05C6C05D8}" type="pres">
      <dgm:prSet presAssocID="{D836668C-9037-45B9-A7F6-7CED3D4651CC}" presName="rootText" presStyleLbl="node2" presStyleIdx="0" presStyleCnt="3" custLinFactY="41583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9C3F71-40AC-471A-8809-7390B14DED70}" type="pres">
      <dgm:prSet presAssocID="{D836668C-9037-45B9-A7F6-7CED3D4651CC}" presName="rootConnector" presStyleLbl="node2" presStyleIdx="0" presStyleCnt="3"/>
      <dgm:spPr/>
      <dgm:t>
        <a:bodyPr/>
        <a:lstStyle/>
        <a:p>
          <a:endParaRPr lang="en-GB"/>
        </a:p>
      </dgm:t>
    </dgm:pt>
    <dgm:pt modelId="{F15C8FE0-8922-4680-8BBA-9D5E7504BF2A}" type="pres">
      <dgm:prSet presAssocID="{D836668C-9037-45B9-A7F6-7CED3D4651CC}" presName="hierChild4" presStyleCnt="0"/>
      <dgm:spPr/>
    </dgm:pt>
    <dgm:pt modelId="{A1F5AA9D-F3F5-4B88-A3DB-FF347CEA6577}" type="pres">
      <dgm:prSet presAssocID="{D836668C-9037-45B9-A7F6-7CED3D4651CC}" presName="hierChild5" presStyleCnt="0"/>
      <dgm:spPr/>
    </dgm:pt>
    <dgm:pt modelId="{F3FAD44B-E32F-4B4A-B6E5-302AB0E79F65}" type="pres">
      <dgm:prSet presAssocID="{F6491CD2-75C6-4E41-9B9F-1C9E9848179F}" presName="Name64" presStyleLbl="parChTrans1D2" presStyleIdx="1" presStyleCnt="3"/>
      <dgm:spPr/>
      <dgm:t>
        <a:bodyPr/>
        <a:lstStyle/>
        <a:p>
          <a:endParaRPr lang="en-GB"/>
        </a:p>
      </dgm:t>
    </dgm:pt>
    <dgm:pt modelId="{E1DEF7DC-24A9-47AE-BB23-1013B87CBDA4}" type="pres">
      <dgm:prSet presAssocID="{BACF1846-5A7E-4885-916D-3281F0FA2E2A}" presName="hierRoot2" presStyleCnt="0">
        <dgm:presLayoutVars>
          <dgm:hierBranch val="init"/>
        </dgm:presLayoutVars>
      </dgm:prSet>
      <dgm:spPr/>
    </dgm:pt>
    <dgm:pt modelId="{5C887731-1A7A-4668-AC8F-BDB1289CB6DD}" type="pres">
      <dgm:prSet presAssocID="{BACF1846-5A7E-4885-916D-3281F0FA2E2A}" presName="rootComposite" presStyleCnt="0"/>
      <dgm:spPr/>
    </dgm:pt>
    <dgm:pt modelId="{EAC8C3C9-AAD6-41D6-B2F8-A505CEF4DF3B}" type="pres">
      <dgm:prSet presAssocID="{BACF1846-5A7E-4885-916D-3281F0FA2E2A}" presName="rootText" presStyleLbl="node2" presStyleIdx="1" presStyleCnt="3" custLinFactY="44878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BFB3C3-AA95-494B-97F2-E799128B6970}" type="pres">
      <dgm:prSet presAssocID="{BACF1846-5A7E-4885-916D-3281F0FA2E2A}" presName="rootConnector" presStyleLbl="node2" presStyleIdx="1" presStyleCnt="3"/>
      <dgm:spPr/>
      <dgm:t>
        <a:bodyPr/>
        <a:lstStyle/>
        <a:p>
          <a:endParaRPr lang="en-GB"/>
        </a:p>
      </dgm:t>
    </dgm:pt>
    <dgm:pt modelId="{0F09D48F-E4F3-42A6-9E84-7F189C8E18EB}" type="pres">
      <dgm:prSet presAssocID="{BACF1846-5A7E-4885-916D-3281F0FA2E2A}" presName="hierChild4" presStyleCnt="0"/>
      <dgm:spPr/>
    </dgm:pt>
    <dgm:pt modelId="{84028781-FD3E-482A-A4DE-0CD1B87AC2C7}" type="pres">
      <dgm:prSet presAssocID="{BACF1846-5A7E-4885-916D-3281F0FA2E2A}" presName="hierChild5" presStyleCnt="0"/>
      <dgm:spPr/>
    </dgm:pt>
    <dgm:pt modelId="{B41D2CE0-071E-4930-80C1-C5C5D79FA55D}" type="pres">
      <dgm:prSet presAssocID="{F75337DD-FFD1-4FDF-8AE2-6A80DCC8DB23}" presName="Name64" presStyleLbl="parChTrans1D2" presStyleIdx="2" presStyleCnt="3"/>
      <dgm:spPr/>
      <dgm:t>
        <a:bodyPr/>
        <a:lstStyle/>
        <a:p>
          <a:endParaRPr lang="en-GB"/>
        </a:p>
      </dgm:t>
    </dgm:pt>
    <dgm:pt modelId="{5C10940E-C2BE-4654-AAC8-7AAD6FBC8843}" type="pres">
      <dgm:prSet presAssocID="{9E5DF47A-F8FF-40AB-9888-3E00719DE389}" presName="hierRoot2" presStyleCnt="0">
        <dgm:presLayoutVars>
          <dgm:hierBranch val="init"/>
        </dgm:presLayoutVars>
      </dgm:prSet>
      <dgm:spPr/>
    </dgm:pt>
    <dgm:pt modelId="{FB5FEF6A-73BE-4C9D-B4E4-D5B9BEF6DDE9}" type="pres">
      <dgm:prSet presAssocID="{9E5DF47A-F8FF-40AB-9888-3E00719DE389}" presName="rootComposite" presStyleCnt="0"/>
      <dgm:spPr/>
    </dgm:pt>
    <dgm:pt modelId="{FE0EBC4D-894D-4F85-8CF2-1385D793806B}" type="pres">
      <dgm:prSet presAssocID="{9E5DF47A-F8FF-40AB-9888-3E00719DE389}" presName="rootText" presStyleLbl="node2" presStyleIdx="2" presStyleCnt="3" custLinFactY="-100000" custLinFactNeighborX="-492" custLinFactNeighborY="-19340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CBE3BF-CAA1-4553-9F9D-0C8AEE5F912F}" type="pres">
      <dgm:prSet presAssocID="{9E5DF47A-F8FF-40AB-9888-3E00719DE389}" presName="rootConnector" presStyleLbl="node2" presStyleIdx="2" presStyleCnt="3"/>
      <dgm:spPr/>
      <dgm:t>
        <a:bodyPr/>
        <a:lstStyle/>
        <a:p>
          <a:endParaRPr lang="en-GB"/>
        </a:p>
      </dgm:t>
    </dgm:pt>
    <dgm:pt modelId="{2B5993DE-A2DA-4AD1-82A5-4AACC57BDE1B}" type="pres">
      <dgm:prSet presAssocID="{9E5DF47A-F8FF-40AB-9888-3E00719DE389}" presName="hierChild4" presStyleCnt="0"/>
      <dgm:spPr/>
    </dgm:pt>
    <dgm:pt modelId="{E67DFC48-BDDC-4619-A977-16295AACFFB2}" type="pres">
      <dgm:prSet presAssocID="{9E5DF47A-F8FF-40AB-9888-3E00719DE389}" presName="hierChild5" presStyleCnt="0"/>
      <dgm:spPr/>
    </dgm:pt>
    <dgm:pt modelId="{2B07BF98-B968-433F-ACCA-5073AC1AE488}" type="pres">
      <dgm:prSet presAssocID="{C3843590-545E-4DAE-A7AE-52152D54A6B0}" presName="hierChild3" presStyleCnt="0"/>
      <dgm:spPr/>
    </dgm:pt>
  </dgm:ptLst>
  <dgm:cxnLst>
    <dgm:cxn modelId="{5189B2CA-F8E8-42E6-A1F5-F7C62F57D407}" type="presOf" srcId="{9E5DF47A-F8FF-40AB-9888-3E00719DE389}" destId="{FE0EBC4D-894D-4F85-8CF2-1385D793806B}" srcOrd="0" destOrd="0" presId="urn:microsoft.com/office/officeart/2009/3/layout/HorizontalOrganizationChart"/>
    <dgm:cxn modelId="{37886A49-B174-40AF-804C-96277C85E53F}" srcId="{C3843590-545E-4DAE-A7AE-52152D54A6B0}" destId="{D836668C-9037-45B9-A7F6-7CED3D4651CC}" srcOrd="0" destOrd="0" parTransId="{30BA0BA0-0B58-4D0D-853B-1C374F8E1E19}" sibTransId="{F6F42AEC-EDA2-4B77-966C-315606E841EA}"/>
    <dgm:cxn modelId="{3F3A37B1-8E88-47F6-B200-777AB7A1F484}" type="presOf" srcId="{D836668C-9037-45B9-A7F6-7CED3D4651CC}" destId="{B59C3F71-40AC-471A-8809-7390B14DED70}" srcOrd="1" destOrd="0" presId="urn:microsoft.com/office/officeart/2009/3/layout/HorizontalOrganizationChart"/>
    <dgm:cxn modelId="{F01AC929-EE36-4B42-8219-BF47EA0D8FAC}" type="presOf" srcId="{C3843590-545E-4DAE-A7AE-52152D54A6B0}" destId="{375E6D02-D88C-41B8-A8FF-9CFE6A04533E}" srcOrd="1" destOrd="0" presId="urn:microsoft.com/office/officeart/2009/3/layout/HorizontalOrganizationChart"/>
    <dgm:cxn modelId="{C2AD8111-45F3-4B7D-9C07-FC39055FE04B}" type="presOf" srcId="{9E5DF47A-F8FF-40AB-9888-3E00719DE389}" destId="{CFCBE3BF-CAA1-4553-9F9D-0C8AEE5F912F}" srcOrd="1" destOrd="0" presId="urn:microsoft.com/office/officeart/2009/3/layout/HorizontalOrganizationChart"/>
    <dgm:cxn modelId="{9D339A84-4A5E-4FFE-A008-C8019724E55B}" srcId="{C3843590-545E-4DAE-A7AE-52152D54A6B0}" destId="{BACF1846-5A7E-4885-916D-3281F0FA2E2A}" srcOrd="1" destOrd="0" parTransId="{F6491CD2-75C6-4E41-9B9F-1C9E9848179F}" sibTransId="{878A2354-D74F-4ABD-A38C-0675713E1182}"/>
    <dgm:cxn modelId="{2E3DCACC-CB6C-4334-9C5F-ACB65187F144}" srcId="{C3843590-545E-4DAE-A7AE-52152D54A6B0}" destId="{9E5DF47A-F8FF-40AB-9888-3E00719DE389}" srcOrd="2" destOrd="0" parTransId="{F75337DD-FFD1-4FDF-8AE2-6A80DCC8DB23}" sibTransId="{345BEE26-9346-41FC-8499-C0E3A0F1A868}"/>
    <dgm:cxn modelId="{BA4C4941-5138-4D2A-B2C4-55F01D29C479}" type="presOf" srcId="{C3843590-545E-4DAE-A7AE-52152D54A6B0}" destId="{E88D47FD-99E1-4D65-8893-3E64E7E916DC}" srcOrd="0" destOrd="0" presId="urn:microsoft.com/office/officeart/2009/3/layout/HorizontalOrganizationChart"/>
    <dgm:cxn modelId="{633A89DA-4F08-4B83-BFBB-957BF9EDE0B8}" type="presOf" srcId="{BACF1846-5A7E-4885-916D-3281F0FA2E2A}" destId="{EAC8C3C9-AAD6-41D6-B2F8-A505CEF4DF3B}" srcOrd="0" destOrd="0" presId="urn:microsoft.com/office/officeart/2009/3/layout/HorizontalOrganizationChart"/>
    <dgm:cxn modelId="{C22060E3-D596-4A39-8BE6-DDEB00D6CEEF}" type="presOf" srcId="{F75337DD-FFD1-4FDF-8AE2-6A80DCC8DB23}" destId="{B41D2CE0-071E-4930-80C1-C5C5D79FA55D}" srcOrd="0" destOrd="0" presId="urn:microsoft.com/office/officeart/2009/3/layout/HorizontalOrganizationChart"/>
    <dgm:cxn modelId="{861AE4D0-4BE4-4720-9B0E-BD1C6FDE783B}" type="presOf" srcId="{D836668C-9037-45B9-A7F6-7CED3D4651CC}" destId="{70C7E53F-A991-4CDA-A4F7-08D05C6C05D8}" srcOrd="0" destOrd="0" presId="urn:microsoft.com/office/officeart/2009/3/layout/HorizontalOrganizationChart"/>
    <dgm:cxn modelId="{EF1268E7-AF60-40C9-9F96-80023083B9FC}" srcId="{31FC23F3-16DE-47C5-B97B-C410289E6FF6}" destId="{C3843590-545E-4DAE-A7AE-52152D54A6B0}" srcOrd="0" destOrd="0" parTransId="{B7BFD3C0-633B-41FA-9E0C-7F62ECD89182}" sibTransId="{1CDC4830-BE06-4D56-B841-811A502A51A8}"/>
    <dgm:cxn modelId="{18E52CAD-D163-4A04-B2ED-985431901F6E}" type="presOf" srcId="{30BA0BA0-0B58-4D0D-853B-1C374F8E1E19}" destId="{837E3858-F4C1-4093-8483-14EC1D7B0057}" srcOrd="0" destOrd="0" presId="urn:microsoft.com/office/officeart/2009/3/layout/HorizontalOrganizationChart"/>
    <dgm:cxn modelId="{7FBE46D9-E3DB-424C-A6A1-9A1F9231FB18}" type="presOf" srcId="{F6491CD2-75C6-4E41-9B9F-1C9E9848179F}" destId="{F3FAD44B-E32F-4B4A-B6E5-302AB0E79F65}" srcOrd="0" destOrd="0" presId="urn:microsoft.com/office/officeart/2009/3/layout/HorizontalOrganizationChart"/>
    <dgm:cxn modelId="{7E83DD11-A596-4BCD-A7D3-984E49CF4CC0}" type="presOf" srcId="{31FC23F3-16DE-47C5-B97B-C410289E6FF6}" destId="{2DE1C27D-175D-4025-94C4-AB06692F65E2}" srcOrd="0" destOrd="0" presId="urn:microsoft.com/office/officeart/2009/3/layout/HorizontalOrganizationChart"/>
    <dgm:cxn modelId="{BB8486F1-F2CB-43CA-82E8-5CB306B28460}" type="presOf" srcId="{BACF1846-5A7E-4885-916D-3281F0FA2E2A}" destId="{B3BFB3C3-AA95-494B-97F2-E799128B6970}" srcOrd="1" destOrd="0" presId="urn:microsoft.com/office/officeart/2009/3/layout/HorizontalOrganizationChart"/>
    <dgm:cxn modelId="{40A4018A-C9D9-45B8-9372-222B73F462D8}" type="presParOf" srcId="{2DE1C27D-175D-4025-94C4-AB06692F65E2}" destId="{D754D33B-6BAA-4759-9E51-2D89CC61BFF5}" srcOrd="0" destOrd="0" presId="urn:microsoft.com/office/officeart/2009/3/layout/HorizontalOrganizationChart"/>
    <dgm:cxn modelId="{A10104AA-6EC0-4FCA-BB3C-00AD9A3CD558}" type="presParOf" srcId="{D754D33B-6BAA-4759-9E51-2D89CC61BFF5}" destId="{F20930C3-0886-4DD7-8B69-CFC1CED34C7A}" srcOrd="0" destOrd="0" presId="urn:microsoft.com/office/officeart/2009/3/layout/HorizontalOrganizationChart"/>
    <dgm:cxn modelId="{BD3286B0-0A7C-42CB-8E25-C5A4F039E31D}" type="presParOf" srcId="{F20930C3-0886-4DD7-8B69-CFC1CED34C7A}" destId="{E88D47FD-99E1-4D65-8893-3E64E7E916DC}" srcOrd="0" destOrd="0" presId="urn:microsoft.com/office/officeart/2009/3/layout/HorizontalOrganizationChart"/>
    <dgm:cxn modelId="{99B52472-D3A6-4789-8A10-F5B8A1EB1034}" type="presParOf" srcId="{F20930C3-0886-4DD7-8B69-CFC1CED34C7A}" destId="{375E6D02-D88C-41B8-A8FF-9CFE6A04533E}" srcOrd="1" destOrd="0" presId="urn:microsoft.com/office/officeart/2009/3/layout/HorizontalOrganizationChart"/>
    <dgm:cxn modelId="{4B5AE119-7CF9-41EA-A13B-6E1E6762D030}" type="presParOf" srcId="{D754D33B-6BAA-4759-9E51-2D89CC61BFF5}" destId="{D4AB60D2-FBCB-4501-ABA5-A10F968252D9}" srcOrd="1" destOrd="0" presId="urn:microsoft.com/office/officeart/2009/3/layout/HorizontalOrganizationChart"/>
    <dgm:cxn modelId="{9E81C646-3424-4699-83D4-8C19353ACA7D}" type="presParOf" srcId="{D4AB60D2-FBCB-4501-ABA5-A10F968252D9}" destId="{837E3858-F4C1-4093-8483-14EC1D7B0057}" srcOrd="0" destOrd="0" presId="urn:microsoft.com/office/officeart/2009/3/layout/HorizontalOrganizationChart"/>
    <dgm:cxn modelId="{A69D4AF4-6942-4118-BD7A-F0A8AB42C27E}" type="presParOf" srcId="{D4AB60D2-FBCB-4501-ABA5-A10F968252D9}" destId="{10A20F08-DF34-4E11-9B6C-4A338AB14B9C}" srcOrd="1" destOrd="0" presId="urn:microsoft.com/office/officeart/2009/3/layout/HorizontalOrganizationChart"/>
    <dgm:cxn modelId="{FBAB3DAC-CA55-452C-A08B-436B8463B589}" type="presParOf" srcId="{10A20F08-DF34-4E11-9B6C-4A338AB14B9C}" destId="{67EA4ECF-97DF-4DBD-BED6-AD28AE967722}" srcOrd="0" destOrd="0" presId="urn:microsoft.com/office/officeart/2009/3/layout/HorizontalOrganizationChart"/>
    <dgm:cxn modelId="{C27699D6-6B38-4654-8180-9818A67A043E}" type="presParOf" srcId="{67EA4ECF-97DF-4DBD-BED6-AD28AE967722}" destId="{70C7E53F-A991-4CDA-A4F7-08D05C6C05D8}" srcOrd="0" destOrd="0" presId="urn:microsoft.com/office/officeart/2009/3/layout/HorizontalOrganizationChart"/>
    <dgm:cxn modelId="{F84B1DF6-A6BC-4EDC-96CE-AAEF280AC771}" type="presParOf" srcId="{67EA4ECF-97DF-4DBD-BED6-AD28AE967722}" destId="{B59C3F71-40AC-471A-8809-7390B14DED70}" srcOrd="1" destOrd="0" presId="urn:microsoft.com/office/officeart/2009/3/layout/HorizontalOrganizationChart"/>
    <dgm:cxn modelId="{DDA53466-1658-4222-9220-58B3EFB1B2F4}" type="presParOf" srcId="{10A20F08-DF34-4E11-9B6C-4A338AB14B9C}" destId="{F15C8FE0-8922-4680-8BBA-9D5E7504BF2A}" srcOrd="1" destOrd="0" presId="urn:microsoft.com/office/officeart/2009/3/layout/HorizontalOrganizationChart"/>
    <dgm:cxn modelId="{8C5FAFB0-2279-48A5-A263-0F1D38B24567}" type="presParOf" srcId="{10A20F08-DF34-4E11-9B6C-4A338AB14B9C}" destId="{A1F5AA9D-F3F5-4B88-A3DB-FF347CEA6577}" srcOrd="2" destOrd="0" presId="urn:microsoft.com/office/officeart/2009/3/layout/HorizontalOrganizationChart"/>
    <dgm:cxn modelId="{822141CD-0E8F-4EE9-B185-26BDD7111CB3}" type="presParOf" srcId="{D4AB60D2-FBCB-4501-ABA5-A10F968252D9}" destId="{F3FAD44B-E32F-4B4A-B6E5-302AB0E79F65}" srcOrd="2" destOrd="0" presId="urn:microsoft.com/office/officeart/2009/3/layout/HorizontalOrganizationChart"/>
    <dgm:cxn modelId="{71F29869-56FA-43AD-94A0-C4A1291B81D5}" type="presParOf" srcId="{D4AB60D2-FBCB-4501-ABA5-A10F968252D9}" destId="{E1DEF7DC-24A9-47AE-BB23-1013B87CBDA4}" srcOrd="3" destOrd="0" presId="urn:microsoft.com/office/officeart/2009/3/layout/HorizontalOrganizationChart"/>
    <dgm:cxn modelId="{8465D3FE-2748-4C95-B326-9E13271ABDB3}" type="presParOf" srcId="{E1DEF7DC-24A9-47AE-BB23-1013B87CBDA4}" destId="{5C887731-1A7A-4668-AC8F-BDB1289CB6DD}" srcOrd="0" destOrd="0" presId="urn:microsoft.com/office/officeart/2009/3/layout/HorizontalOrganizationChart"/>
    <dgm:cxn modelId="{655FDCC5-4144-42CC-8A42-3D1C73BE9F4C}" type="presParOf" srcId="{5C887731-1A7A-4668-AC8F-BDB1289CB6DD}" destId="{EAC8C3C9-AAD6-41D6-B2F8-A505CEF4DF3B}" srcOrd="0" destOrd="0" presId="urn:microsoft.com/office/officeart/2009/3/layout/HorizontalOrganizationChart"/>
    <dgm:cxn modelId="{0B3E2EDE-6DD1-4E2B-9417-B9DC7CBB00CD}" type="presParOf" srcId="{5C887731-1A7A-4668-AC8F-BDB1289CB6DD}" destId="{B3BFB3C3-AA95-494B-97F2-E799128B6970}" srcOrd="1" destOrd="0" presId="urn:microsoft.com/office/officeart/2009/3/layout/HorizontalOrganizationChart"/>
    <dgm:cxn modelId="{3005B544-3E0D-4F13-AF79-320657E717EE}" type="presParOf" srcId="{E1DEF7DC-24A9-47AE-BB23-1013B87CBDA4}" destId="{0F09D48F-E4F3-42A6-9E84-7F189C8E18EB}" srcOrd="1" destOrd="0" presId="urn:microsoft.com/office/officeart/2009/3/layout/HorizontalOrganizationChart"/>
    <dgm:cxn modelId="{938BD468-F40C-48CF-911F-80058E4FD19E}" type="presParOf" srcId="{E1DEF7DC-24A9-47AE-BB23-1013B87CBDA4}" destId="{84028781-FD3E-482A-A4DE-0CD1B87AC2C7}" srcOrd="2" destOrd="0" presId="urn:microsoft.com/office/officeart/2009/3/layout/HorizontalOrganizationChart"/>
    <dgm:cxn modelId="{D72A5F0A-C700-4AB1-9187-78DD6CB3DEDA}" type="presParOf" srcId="{D4AB60D2-FBCB-4501-ABA5-A10F968252D9}" destId="{B41D2CE0-071E-4930-80C1-C5C5D79FA55D}" srcOrd="4" destOrd="0" presId="urn:microsoft.com/office/officeart/2009/3/layout/HorizontalOrganizationChart"/>
    <dgm:cxn modelId="{A61B5A20-68F9-46F8-846D-D3F7E7F8C96F}" type="presParOf" srcId="{D4AB60D2-FBCB-4501-ABA5-A10F968252D9}" destId="{5C10940E-C2BE-4654-AAC8-7AAD6FBC8843}" srcOrd="5" destOrd="0" presId="urn:microsoft.com/office/officeart/2009/3/layout/HorizontalOrganizationChart"/>
    <dgm:cxn modelId="{352BE980-36AC-40BB-BFDC-09AC672EE7BE}" type="presParOf" srcId="{5C10940E-C2BE-4654-AAC8-7AAD6FBC8843}" destId="{FB5FEF6A-73BE-4C9D-B4E4-D5B9BEF6DDE9}" srcOrd="0" destOrd="0" presId="urn:microsoft.com/office/officeart/2009/3/layout/HorizontalOrganizationChart"/>
    <dgm:cxn modelId="{A9FF4E70-4E25-47D9-8EA4-06C3E67B6936}" type="presParOf" srcId="{FB5FEF6A-73BE-4C9D-B4E4-D5B9BEF6DDE9}" destId="{FE0EBC4D-894D-4F85-8CF2-1385D793806B}" srcOrd="0" destOrd="0" presId="urn:microsoft.com/office/officeart/2009/3/layout/HorizontalOrganizationChart"/>
    <dgm:cxn modelId="{CC4D8127-2ADF-4AAE-A26D-57EF197C6D2A}" type="presParOf" srcId="{FB5FEF6A-73BE-4C9D-B4E4-D5B9BEF6DDE9}" destId="{CFCBE3BF-CAA1-4553-9F9D-0C8AEE5F912F}" srcOrd="1" destOrd="0" presId="urn:microsoft.com/office/officeart/2009/3/layout/HorizontalOrganizationChart"/>
    <dgm:cxn modelId="{5D7C89BB-643E-487E-8B77-B8E003342F77}" type="presParOf" srcId="{5C10940E-C2BE-4654-AAC8-7AAD6FBC8843}" destId="{2B5993DE-A2DA-4AD1-82A5-4AACC57BDE1B}" srcOrd="1" destOrd="0" presId="urn:microsoft.com/office/officeart/2009/3/layout/HorizontalOrganizationChart"/>
    <dgm:cxn modelId="{78A37ED9-E31B-4B89-A84A-976507DF3E49}" type="presParOf" srcId="{5C10940E-C2BE-4654-AAC8-7AAD6FBC8843}" destId="{E67DFC48-BDDC-4619-A977-16295AACFFB2}" srcOrd="2" destOrd="0" presId="urn:microsoft.com/office/officeart/2009/3/layout/HorizontalOrganizationChart"/>
    <dgm:cxn modelId="{BA37B95E-C954-4743-A108-41EC161FD086}" type="presParOf" srcId="{D754D33B-6BAA-4759-9E51-2D89CC61BFF5}" destId="{2B07BF98-B968-433F-ACCA-5073AC1AE488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687D3B-97B4-4EC4-8950-C3AF0FA0671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87FCBAD-8682-4260-9480-5121B8AAC8A5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Unit cost</a:t>
          </a:r>
          <a:endParaRPr lang="en-GB" sz="1600" b="1" dirty="0">
            <a:solidFill>
              <a:srgbClr val="FFD624"/>
            </a:solidFill>
          </a:endParaRPr>
        </a:p>
      </dgm:t>
    </dgm:pt>
    <dgm:pt modelId="{65D34600-C7DD-45C1-860B-B0BD96B399D6}" type="parTrans" cxnId="{7E689FD7-8952-4E96-983A-022B020FD518}">
      <dgm:prSet/>
      <dgm:spPr/>
      <dgm:t>
        <a:bodyPr/>
        <a:lstStyle/>
        <a:p>
          <a:endParaRPr lang="en-GB"/>
        </a:p>
      </dgm:t>
    </dgm:pt>
    <dgm:pt modelId="{C7B9FA0F-2449-49E3-BB12-C0595EDB2D6F}" type="sibTrans" cxnId="{7E689FD7-8952-4E96-983A-022B020FD518}">
      <dgm:prSet/>
      <dgm:spPr/>
      <dgm:t>
        <a:bodyPr/>
        <a:lstStyle/>
        <a:p>
          <a:endParaRPr lang="en-GB"/>
        </a:p>
      </dgm:t>
    </dgm:pt>
    <dgm:pt modelId="{147C6A00-6D92-4FDE-84C6-7F4F722265B3}">
      <dgm:prSet phldrT="[Text]"/>
      <dgm:spPr/>
      <dgm:t>
        <a:bodyPr/>
        <a:lstStyle/>
        <a:p>
          <a:r>
            <a:rPr lang="en-GB" dirty="0" smtClean="0"/>
            <a:t>Running costs of LAG: </a:t>
          </a:r>
          <a:r>
            <a:rPr lang="en-GB" b="1" dirty="0" smtClean="0"/>
            <a:t>1,000€</a:t>
          </a:r>
          <a:r>
            <a:rPr lang="en-GB" dirty="0" smtClean="0"/>
            <a:t> per person hired</a:t>
          </a:r>
          <a:endParaRPr lang="en-GB" dirty="0"/>
        </a:p>
      </dgm:t>
    </dgm:pt>
    <dgm:pt modelId="{69CE4E8C-D741-48D8-B77A-74A97990DF75}" type="parTrans" cxnId="{5DB5FFEA-018F-48BE-AB1B-0E8C6D5526E2}">
      <dgm:prSet/>
      <dgm:spPr/>
      <dgm:t>
        <a:bodyPr/>
        <a:lstStyle/>
        <a:p>
          <a:endParaRPr lang="en-GB"/>
        </a:p>
      </dgm:t>
    </dgm:pt>
    <dgm:pt modelId="{5B12E2AC-766C-4294-BB2A-4F75A144C16B}" type="sibTrans" cxnId="{5DB5FFEA-018F-48BE-AB1B-0E8C6D5526E2}">
      <dgm:prSet/>
      <dgm:spPr/>
      <dgm:t>
        <a:bodyPr/>
        <a:lstStyle/>
        <a:p>
          <a:endParaRPr lang="en-GB"/>
        </a:p>
      </dgm:t>
    </dgm:pt>
    <dgm:pt modelId="{576C3D66-41D7-4D32-AD09-4499D851CDA3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Output foreseen</a:t>
          </a:r>
          <a:endParaRPr lang="en-GB" sz="1600" b="1" dirty="0">
            <a:solidFill>
              <a:srgbClr val="FFD624"/>
            </a:solidFill>
          </a:endParaRPr>
        </a:p>
      </dgm:t>
    </dgm:pt>
    <dgm:pt modelId="{60B3C589-55A6-4740-B4DE-848B1912E752}" type="parTrans" cxnId="{42820B81-2E44-4D9F-8B33-890FED70919B}">
      <dgm:prSet/>
      <dgm:spPr/>
      <dgm:t>
        <a:bodyPr/>
        <a:lstStyle/>
        <a:p>
          <a:endParaRPr lang="en-GB"/>
        </a:p>
      </dgm:t>
    </dgm:pt>
    <dgm:pt modelId="{CFBA1841-293E-4452-9779-8912279E2D40}" type="sibTrans" cxnId="{42820B81-2E44-4D9F-8B33-890FED70919B}">
      <dgm:prSet/>
      <dgm:spPr/>
      <dgm:t>
        <a:bodyPr/>
        <a:lstStyle/>
        <a:p>
          <a:endParaRPr lang="en-GB"/>
        </a:p>
      </dgm:t>
    </dgm:pt>
    <dgm:pt modelId="{FB346BB3-9041-4C7F-95F8-5C1340744932}">
      <dgm:prSet phldrT="[Text]"/>
      <dgm:spPr/>
      <dgm:t>
        <a:bodyPr/>
        <a:lstStyle/>
        <a:p>
          <a:r>
            <a:rPr lang="en-GB" dirty="0" smtClean="0"/>
            <a:t>7 persons are hired by LAG</a:t>
          </a:r>
          <a:endParaRPr lang="en-GB" b="1" dirty="0"/>
        </a:p>
      </dgm:t>
    </dgm:pt>
    <dgm:pt modelId="{955A50B7-F43D-4881-82A5-51F2B39731E6}" type="parTrans" cxnId="{41424431-D87F-4972-BF4D-4B45F4799DD7}">
      <dgm:prSet/>
      <dgm:spPr/>
      <dgm:t>
        <a:bodyPr/>
        <a:lstStyle/>
        <a:p>
          <a:endParaRPr lang="en-GB"/>
        </a:p>
      </dgm:t>
    </dgm:pt>
    <dgm:pt modelId="{01DFABC6-4FBF-4AA8-8362-766D9F000FCB}" type="sibTrans" cxnId="{41424431-D87F-4972-BF4D-4B45F4799DD7}">
      <dgm:prSet/>
      <dgm:spPr/>
      <dgm:t>
        <a:bodyPr/>
        <a:lstStyle/>
        <a:p>
          <a:endParaRPr lang="en-GB"/>
        </a:p>
      </dgm:t>
    </dgm:pt>
    <dgm:pt modelId="{33CD5145-E57E-4D8A-8854-B53EB518AC57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Maximum expenditure</a:t>
          </a:r>
          <a:endParaRPr lang="en-GB" sz="1600" b="1" dirty="0">
            <a:solidFill>
              <a:srgbClr val="FFD624"/>
            </a:solidFill>
          </a:endParaRPr>
        </a:p>
      </dgm:t>
    </dgm:pt>
    <dgm:pt modelId="{3264D1C3-3F5A-49E9-A3E5-C50FCADC2120}" type="parTrans" cxnId="{45F9BFC1-6F77-4A34-8E11-3101752C4F50}">
      <dgm:prSet/>
      <dgm:spPr/>
      <dgm:t>
        <a:bodyPr/>
        <a:lstStyle/>
        <a:p>
          <a:endParaRPr lang="en-GB"/>
        </a:p>
      </dgm:t>
    </dgm:pt>
    <dgm:pt modelId="{D8B436E5-E26A-4F1C-AAF8-7F0881E7D08C}" type="sibTrans" cxnId="{45F9BFC1-6F77-4A34-8E11-3101752C4F50}">
      <dgm:prSet/>
      <dgm:spPr/>
      <dgm:t>
        <a:bodyPr/>
        <a:lstStyle/>
        <a:p>
          <a:endParaRPr lang="en-GB"/>
        </a:p>
      </dgm:t>
    </dgm:pt>
    <dgm:pt modelId="{5DE70198-3FFC-4213-BABF-FA9FB4DC9D05}">
      <dgm:prSet phldrT="[Text]"/>
      <dgm:spPr/>
      <dgm:t>
        <a:bodyPr/>
        <a:lstStyle/>
        <a:p>
          <a:r>
            <a:rPr lang="en-GB" dirty="0" smtClean="0"/>
            <a:t>7 persons x 1,000€ = </a:t>
          </a:r>
          <a:r>
            <a:rPr lang="en-GB" b="1" dirty="0" smtClean="0"/>
            <a:t>7,000€</a:t>
          </a:r>
          <a:endParaRPr lang="en-GB" b="1" dirty="0"/>
        </a:p>
      </dgm:t>
    </dgm:pt>
    <dgm:pt modelId="{BE298E75-153E-4892-894D-5CF56270927A}" type="parTrans" cxnId="{8E8AC180-A2F7-4403-9825-DE66356D7620}">
      <dgm:prSet/>
      <dgm:spPr/>
      <dgm:t>
        <a:bodyPr/>
        <a:lstStyle/>
        <a:p>
          <a:endParaRPr lang="en-GB"/>
        </a:p>
      </dgm:t>
    </dgm:pt>
    <dgm:pt modelId="{1DCD7A5D-3E31-4E81-AC24-020B2AFBE6A7}" type="sibTrans" cxnId="{8E8AC180-A2F7-4403-9825-DE66356D7620}">
      <dgm:prSet/>
      <dgm:spPr/>
      <dgm:t>
        <a:bodyPr/>
        <a:lstStyle/>
        <a:p>
          <a:endParaRPr lang="en-GB"/>
        </a:p>
      </dgm:t>
    </dgm:pt>
    <dgm:pt modelId="{DBA76A9A-D3C0-4599-9888-6C164B69AFA8}">
      <dgm:prSet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Output achieved</a:t>
          </a:r>
          <a:endParaRPr lang="en-GB" sz="1600" b="1" dirty="0">
            <a:solidFill>
              <a:srgbClr val="FFD624"/>
            </a:solidFill>
          </a:endParaRPr>
        </a:p>
      </dgm:t>
    </dgm:pt>
    <dgm:pt modelId="{E1E29A16-7BA0-4DD2-8056-62455B43C2B6}" type="parTrans" cxnId="{D8829517-C37C-4ABB-A8EC-85735E02ECE5}">
      <dgm:prSet/>
      <dgm:spPr/>
      <dgm:t>
        <a:bodyPr/>
        <a:lstStyle/>
        <a:p>
          <a:endParaRPr lang="en-GB"/>
        </a:p>
      </dgm:t>
    </dgm:pt>
    <dgm:pt modelId="{058FAD22-608F-4093-85EF-0EDEEB551BD7}" type="sibTrans" cxnId="{D8829517-C37C-4ABB-A8EC-85735E02ECE5}">
      <dgm:prSet/>
      <dgm:spPr/>
      <dgm:t>
        <a:bodyPr/>
        <a:lstStyle/>
        <a:p>
          <a:endParaRPr lang="en-GB"/>
        </a:p>
      </dgm:t>
    </dgm:pt>
    <dgm:pt modelId="{42EC5B1A-6446-4B7E-9F7C-0050BC2984A8}">
      <dgm:prSet/>
      <dgm:spPr/>
      <dgm:t>
        <a:bodyPr/>
        <a:lstStyle/>
        <a:p>
          <a:r>
            <a:rPr lang="en-GB" dirty="0" smtClean="0"/>
            <a:t>1 person was finally not hired= 6</a:t>
          </a:r>
          <a:r>
            <a:rPr lang="en-GB" b="1" dirty="0" smtClean="0"/>
            <a:t> persons hired</a:t>
          </a:r>
          <a:endParaRPr lang="en-GB" b="1" dirty="0"/>
        </a:p>
      </dgm:t>
    </dgm:pt>
    <dgm:pt modelId="{CECA9BDC-A93B-4B7F-99FC-1831E55BB3CC}" type="parTrans" cxnId="{2EAFF21D-4B48-4E8D-98A6-A768B9533CA8}">
      <dgm:prSet/>
      <dgm:spPr/>
      <dgm:t>
        <a:bodyPr/>
        <a:lstStyle/>
        <a:p>
          <a:endParaRPr lang="en-GB"/>
        </a:p>
      </dgm:t>
    </dgm:pt>
    <dgm:pt modelId="{FCDF8BC6-3E91-431D-8AE9-BD212B048BE5}" type="sibTrans" cxnId="{2EAFF21D-4B48-4E8D-98A6-A768B9533CA8}">
      <dgm:prSet/>
      <dgm:spPr/>
      <dgm:t>
        <a:bodyPr/>
        <a:lstStyle/>
        <a:p>
          <a:endParaRPr lang="en-GB"/>
        </a:p>
      </dgm:t>
    </dgm:pt>
    <dgm:pt modelId="{A44CDB2D-29BE-454F-A6C3-5AB93A72C4F5}">
      <dgm:prSet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Expenditure declared</a:t>
          </a:r>
          <a:endParaRPr lang="en-GB" sz="1600" b="1" dirty="0">
            <a:solidFill>
              <a:srgbClr val="FFD624"/>
            </a:solidFill>
          </a:endParaRPr>
        </a:p>
      </dgm:t>
    </dgm:pt>
    <dgm:pt modelId="{7E8458E8-6E9D-41F7-8A8F-07EA7009CA58}" type="parTrans" cxnId="{5A558531-BC95-4C15-9D99-3EAFB3B4847D}">
      <dgm:prSet/>
      <dgm:spPr/>
      <dgm:t>
        <a:bodyPr/>
        <a:lstStyle/>
        <a:p>
          <a:endParaRPr lang="en-GB"/>
        </a:p>
      </dgm:t>
    </dgm:pt>
    <dgm:pt modelId="{C06396E4-CDE5-474E-8CC4-2A3574D0668F}" type="sibTrans" cxnId="{5A558531-BC95-4C15-9D99-3EAFB3B4847D}">
      <dgm:prSet/>
      <dgm:spPr/>
      <dgm:t>
        <a:bodyPr/>
        <a:lstStyle/>
        <a:p>
          <a:endParaRPr lang="en-GB"/>
        </a:p>
      </dgm:t>
    </dgm:pt>
    <dgm:pt modelId="{E78D19CD-CC85-43D1-8C16-9524A32B84E9}">
      <dgm:prSet/>
      <dgm:spPr/>
      <dgm:t>
        <a:bodyPr/>
        <a:lstStyle/>
        <a:p>
          <a:r>
            <a:rPr lang="en-GB" dirty="0" smtClean="0"/>
            <a:t>6 persons hired x 1,000€ = </a:t>
          </a:r>
          <a:r>
            <a:rPr lang="en-GB" b="1" dirty="0" smtClean="0"/>
            <a:t>6,000€</a:t>
          </a:r>
          <a:endParaRPr lang="en-GB" b="1" dirty="0"/>
        </a:p>
      </dgm:t>
    </dgm:pt>
    <dgm:pt modelId="{FA49B227-0822-4615-80E0-DC08C5460267}" type="parTrans" cxnId="{AFCF6421-2D09-4870-B7FD-858E99E642FE}">
      <dgm:prSet/>
      <dgm:spPr/>
      <dgm:t>
        <a:bodyPr/>
        <a:lstStyle/>
        <a:p>
          <a:endParaRPr lang="en-GB"/>
        </a:p>
      </dgm:t>
    </dgm:pt>
    <dgm:pt modelId="{FDA156C1-EF9E-491F-BF7C-08E4613048AA}" type="sibTrans" cxnId="{AFCF6421-2D09-4870-B7FD-858E99E642FE}">
      <dgm:prSet/>
      <dgm:spPr/>
      <dgm:t>
        <a:bodyPr/>
        <a:lstStyle/>
        <a:p>
          <a:endParaRPr lang="en-GB"/>
        </a:p>
      </dgm:t>
    </dgm:pt>
    <dgm:pt modelId="{7258EB38-24AF-4D25-B736-4AA1A20B64BC}" type="pres">
      <dgm:prSet presAssocID="{29687D3B-97B4-4EC4-8950-C3AF0FA067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8769F02-39AC-4FE2-A068-5A89E58D50B7}" type="pres">
      <dgm:prSet presAssocID="{A44CDB2D-29BE-454F-A6C3-5AB93A72C4F5}" presName="boxAndChildren" presStyleCnt="0"/>
      <dgm:spPr/>
    </dgm:pt>
    <dgm:pt modelId="{863CDB9D-4AC6-473B-AD36-2ED4C0076471}" type="pres">
      <dgm:prSet presAssocID="{A44CDB2D-29BE-454F-A6C3-5AB93A72C4F5}" presName="parentTextBox" presStyleLbl="node1" presStyleIdx="0" presStyleCnt="5"/>
      <dgm:spPr/>
      <dgm:t>
        <a:bodyPr/>
        <a:lstStyle/>
        <a:p>
          <a:endParaRPr lang="en-GB"/>
        </a:p>
      </dgm:t>
    </dgm:pt>
    <dgm:pt modelId="{BC1363AC-AD21-4114-812D-9F32E7A3C407}" type="pres">
      <dgm:prSet presAssocID="{A44CDB2D-29BE-454F-A6C3-5AB93A72C4F5}" presName="entireBox" presStyleLbl="node1" presStyleIdx="0" presStyleCnt="5"/>
      <dgm:spPr/>
      <dgm:t>
        <a:bodyPr/>
        <a:lstStyle/>
        <a:p>
          <a:endParaRPr lang="en-GB"/>
        </a:p>
      </dgm:t>
    </dgm:pt>
    <dgm:pt modelId="{465F20F1-3449-4039-9525-02DF9F4F701C}" type="pres">
      <dgm:prSet presAssocID="{A44CDB2D-29BE-454F-A6C3-5AB93A72C4F5}" presName="descendantBox" presStyleCnt="0"/>
      <dgm:spPr/>
    </dgm:pt>
    <dgm:pt modelId="{82B639D1-B468-4535-B3C6-5AB92058B84F}" type="pres">
      <dgm:prSet presAssocID="{E78D19CD-CC85-43D1-8C16-9524A32B84E9}" presName="childTextBox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93FE76-C923-4E7D-A028-A068AA1BE262}" type="pres">
      <dgm:prSet presAssocID="{058FAD22-608F-4093-85EF-0EDEEB551BD7}" presName="sp" presStyleCnt="0"/>
      <dgm:spPr/>
    </dgm:pt>
    <dgm:pt modelId="{84802E01-4A17-4EB7-A25F-FE3A81F15B08}" type="pres">
      <dgm:prSet presAssocID="{DBA76A9A-D3C0-4599-9888-6C164B69AFA8}" presName="arrowAndChildren" presStyleCnt="0"/>
      <dgm:spPr/>
    </dgm:pt>
    <dgm:pt modelId="{C9838D5A-F792-4CDA-AA06-7514ED61F324}" type="pres">
      <dgm:prSet presAssocID="{DBA76A9A-D3C0-4599-9888-6C164B69AFA8}" presName="parentTextArrow" presStyleLbl="node1" presStyleIdx="0" presStyleCnt="5"/>
      <dgm:spPr/>
      <dgm:t>
        <a:bodyPr/>
        <a:lstStyle/>
        <a:p>
          <a:endParaRPr lang="en-GB"/>
        </a:p>
      </dgm:t>
    </dgm:pt>
    <dgm:pt modelId="{92054954-2B8B-4EB4-8813-D742F4C7C5CD}" type="pres">
      <dgm:prSet presAssocID="{DBA76A9A-D3C0-4599-9888-6C164B69AFA8}" presName="arrow" presStyleLbl="node1" presStyleIdx="1" presStyleCnt="5"/>
      <dgm:spPr/>
      <dgm:t>
        <a:bodyPr/>
        <a:lstStyle/>
        <a:p>
          <a:endParaRPr lang="en-GB"/>
        </a:p>
      </dgm:t>
    </dgm:pt>
    <dgm:pt modelId="{D71C3D59-8E40-4790-8884-CDBF00E11FD9}" type="pres">
      <dgm:prSet presAssocID="{DBA76A9A-D3C0-4599-9888-6C164B69AFA8}" presName="descendantArrow" presStyleCnt="0"/>
      <dgm:spPr/>
    </dgm:pt>
    <dgm:pt modelId="{75CCD8E7-EB5B-42AE-A3E7-E01F56B8F4CC}" type="pres">
      <dgm:prSet presAssocID="{42EC5B1A-6446-4B7E-9F7C-0050BC2984A8}" presName="childTextArrow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7FDE53-5435-4EB5-B0CC-FBF57823F6D7}" type="pres">
      <dgm:prSet presAssocID="{D8B436E5-E26A-4F1C-AAF8-7F0881E7D08C}" presName="sp" presStyleCnt="0"/>
      <dgm:spPr/>
    </dgm:pt>
    <dgm:pt modelId="{B1510364-A24B-4AE5-9E11-45D6BB94AA96}" type="pres">
      <dgm:prSet presAssocID="{33CD5145-E57E-4D8A-8854-B53EB518AC57}" presName="arrowAndChildren" presStyleCnt="0"/>
      <dgm:spPr/>
    </dgm:pt>
    <dgm:pt modelId="{3CB279CA-36AE-43A5-B727-B1D05D0630F5}" type="pres">
      <dgm:prSet presAssocID="{33CD5145-E57E-4D8A-8854-B53EB518AC57}" presName="parentTextArrow" presStyleLbl="node1" presStyleIdx="1" presStyleCnt="5"/>
      <dgm:spPr/>
      <dgm:t>
        <a:bodyPr/>
        <a:lstStyle/>
        <a:p>
          <a:endParaRPr lang="en-GB"/>
        </a:p>
      </dgm:t>
    </dgm:pt>
    <dgm:pt modelId="{48D9AC91-F523-417C-8E08-F554F1BC1608}" type="pres">
      <dgm:prSet presAssocID="{33CD5145-E57E-4D8A-8854-B53EB518AC57}" presName="arrow" presStyleLbl="node1" presStyleIdx="2" presStyleCnt="5"/>
      <dgm:spPr/>
      <dgm:t>
        <a:bodyPr/>
        <a:lstStyle/>
        <a:p>
          <a:endParaRPr lang="en-GB"/>
        </a:p>
      </dgm:t>
    </dgm:pt>
    <dgm:pt modelId="{189F7B45-38C8-40C4-A275-0517DDA9B5CF}" type="pres">
      <dgm:prSet presAssocID="{33CD5145-E57E-4D8A-8854-B53EB518AC57}" presName="descendantArrow" presStyleCnt="0"/>
      <dgm:spPr/>
    </dgm:pt>
    <dgm:pt modelId="{6EA6B089-BB52-470D-8130-A0715EFAACEC}" type="pres">
      <dgm:prSet presAssocID="{5DE70198-3FFC-4213-BABF-FA9FB4DC9D05}" presName="childTextArrow" presStyleLbl="f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F97550-C663-4FDD-B47B-190349FC5F67}" type="pres">
      <dgm:prSet presAssocID="{CFBA1841-293E-4452-9779-8912279E2D40}" presName="sp" presStyleCnt="0"/>
      <dgm:spPr/>
    </dgm:pt>
    <dgm:pt modelId="{1B712897-DDED-4CC2-9961-6139C97AC30F}" type="pres">
      <dgm:prSet presAssocID="{576C3D66-41D7-4D32-AD09-4499D851CDA3}" presName="arrowAndChildren" presStyleCnt="0"/>
      <dgm:spPr/>
    </dgm:pt>
    <dgm:pt modelId="{98B2E276-2C5B-456D-B4E6-288E2F4997B7}" type="pres">
      <dgm:prSet presAssocID="{576C3D66-41D7-4D32-AD09-4499D851CDA3}" presName="parentTextArrow" presStyleLbl="node1" presStyleIdx="2" presStyleCnt="5"/>
      <dgm:spPr/>
      <dgm:t>
        <a:bodyPr/>
        <a:lstStyle/>
        <a:p>
          <a:endParaRPr lang="en-GB"/>
        </a:p>
      </dgm:t>
    </dgm:pt>
    <dgm:pt modelId="{7E65AC96-A8EC-456D-A283-5FD9DB647F34}" type="pres">
      <dgm:prSet presAssocID="{576C3D66-41D7-4D32-AD09-4499D851CDA3}" presName="arrow" presStyleLbl="node1" presStyleIdx="3" presStyleCnt="5"/>
      <dgm:spPr/>
      <dgm:t>
        <a:bodyPr/>
        <a:lstStyle/>
        <a:p>
          <a:endParaRPr lang="en-GB"/>
        </a:p>
      </dgm:t>
    </dgm:pt>
    <dgm:pt modelId="{C767E5ED-3127-4D60-BE4E-9F64781D92B8}" type="pres">
      <dgm:prSet presAssocID="{576C3D66-41D7-4D32-AD09-4499D851CDA3}" presName="descendantArrow" presStyleCnt="0"/>
      <dgm:spPr/>
    </dgm:pt>
    <dgm:pt modelId="{FC3AADAC-1B1E-4C40-B983-C8ADBA8588E2}" type="pres">
      <dgm:prSet presAssocID="{FB346BB3-9041-4C7F-95F8-5C1340744932}" presName="childTextArrow" presStyleLbl="f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EA3BE-B528-408B-A0D6-7A7EEBE166E3}" type="pres">
      <dgm:prSet presAssocID="{C7B9FA0F-2449-49E3-BB12-C0595EDB2D6F}" presName="sp" presStyleCnt="0"/>
      <dgm:spPr/>
    </dgm:pt>
    <dgm:pt modelId="{9D78DB81-A60A-4B49-A0C6-DE5BCAFB6698}" type="pres">
      <dgm:prSet presAssocID="{E87FCBAD-8682-4260-9480-5121B8AAC8A5}" presName="arrowAndChildren" presStyleCnt="0"/>
      <dgm:spPr/>
    </dgm:pt>
    <dgm:pt modelId="{B4DE5E0C-14BE-49BB-BB27-BD7558E67EEE}" type="pres">
      <dgm:prSet presAssocID="{E87FCBAD-8682-4260-9480-5121B8AAC8A5}" presName="parentTextArrow" presStyleLbl="node1" presStyleIdx="3" presStyleCnt="5"/>
      <dgm:spPr/>
      <dgm:t>
        <a:bodyPr/>
        <a:lstStyle/>
        <a:p>
          <a:endParaRPr lang="en-GB"/>
        </a:p>
      </dgm:t>
    </dgm:pt>
    <dgm:pt modelId="{D8F8C1C7-08AE-4C2E-B02A-8A2EFE0FBC93}" type="pres">
      <dgm:prSet presAssocID="{E87FCBAD-8682-4260-9480-5121B8AAC8A5}" presName="arrow" presStyleLbl="node1" presStyleIdx="4" presStyleCnt="5" custLinFactNeighborY="5124"/>
      <dgm:spPr/>
      <dgm:t>
        <a:bodyPr/>
        <a:lstStyle/>
        <a:p>
          <a:endParaRPr lang="en-GB"/>
        </a:p>
      </dgm:t>
    </dgm:pt>
    <dgm:pt modelId="{6274B10B-4B2C-4EE7-AA1F-55097E21714C}" type="pres">
      <dgm:prSet presAssocID="{E87FCBAD-8682-4260-9480-5121B8AAC8A5}" presName="descendantArrow" presStyleCnt="0"/>
      <dgm:spPr/>
    </dgm:pt>
    <dgm:pt modelId="{4AF230A0-F717-4AAD-9AFF-6A654849187B}" type="pres">
      <dgm:prSet presAssocID="{147C6A00-6D92-4FDE-84C6-7F4F722265B3}" presName="childTextArrow" presStyleLbl="fgAccFollowNode1" presStyleIdx="4" presStyleCnt="5" custLinFactNeighborY="181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AF4F8D3-F512-48E8-9F33-3C6D4C52B1BD}" type="presOf" srcId="{E87FCBAD-8682-4260-9480-5121B8AAC8A5}" destId="{D8F8C1C7-08AE-4C2E-B02A-8A2EFE0FBC93}" srcOrd="1" destOrd="0" presId="urn:microsoft.com/office/officeart/2005/8/layout/process4"/>
    <dgm:cxn modelId="{733164B1-999B-4AF2-92AD-576FA46ED98C}" type="presOf" srcId="{A44CDB2D-29BE-454F-A6C3-5AB93A72C4F5}" destId="{BC1363AC-AD21-4114-812D-9F32E7A3C407}" srcOrd="1" destOrd="0" presId="urn:microsoft.com/office/officeart/2005/8/layout/process4"/>
    <dgm:cxn modelId="{D0D468E6-FA2A-470A-A132-21E4C36B5DAC}" type="presOf" srcId="{576C3D66-41D7-4D32-AD09-4499D851CDA3}" destId="{7E65AC96-A8EC-456D-A283-5FD9DB647F34}" srcOrd="1" destOrd="0" presId="urn:microsoft.com/office/officeart/2005/8/layout/process4"/>
    <dgm:cxn modelId="{075944F6-1014-4A42-82FF-C638141B5DCA}" type="presOf" srcId="{A44CDB2D-29BE-454F-A6C3-5AB93A72C4F5}" destId="{863CDB9D-4AC6-473B-AD36-2ED4C0076471}" srcOrd="0" destOrd="0" presId="urn:microsoft.com/office/officeart/2005/8/layout/process4"/>
    <dgm:cxn modelId="{4593550D-9350-459F-9CE9-1E3B86B6326C}" type="presOf" srcId="{147C6A00-6D92-4FDE-84C6-7F4F722265B3}" destId="{4AF230A0-F717-4AAD-9AFF-6A654849187B}" srcOrd="0" destOrd="0" presId="urn:microsoft.com/office/officeart/2005/8/layout/process4"/>
    <dgm:cxn modelId="{7D6662B2-5C2F-49CA-96BA-7A964251D4D4}" type="presOf" srcId="{DBA76A9A-D3C0-4599-9888-6C164B69AFA8}" destId="{C9838D5A-F792-4CDA-AA06-7514ED61F324}" srcOrd="0" destOrd="0" presId="urn:microsoft.com/office/officeart/2005/8/layout/process4"/>
    <dgm:cxn modelId="{45F9BFC1-6F77-4A34-8E11-3101752C4F50}" srcId="{29687D3B-97B4-4EC4-8950-C3AF0FA0671C}" destId="{33CD5145-E57E-4D8A-8854-B53EB518AC57}" srcOrd="2" destOrd="0" parTransId="{3264D1C3-3F5A-49E9-A3E5-C50FCADC2120}" sibTransId="{D8B436E5-E26A-4F1C-AAF8-7F0881E7D08C}"/>
    <dgm:cxn modelId="{5A558531-BC95-4C15-9D99-3EAFB3B4847D}" srcId="{29687D3B-97B4-4EC4-8950-C3AF0FA0671C}" destId="{A44CDB2D-29BE-454F-A6C3-5AB93A72C4F5}" srcOrd="4" destOrd="0" parTransId="{7E8458E8-6E9D-41F7-8A8F-07EA7009CA58}" sibTransId="{C06396E4-CDE5-474E-8CC4-2A3574D0668F}"/>
    <dgm:cxn modelId="{5DB5FFEA-018F-48BE-AB1B-0E8C6D5526E2}" srcId="{E87FCBAD-8682-4260-9480-5121B8AAC8A5}" destId="{147C6A00-6D92-4FDE-84C6-7F4F722265B3}" srcOrd="0" destOrd="0" parTransId="{69CE4E8C-D741-48D8-B77A-74A97990DF75}" sibTransId="{5B12E2AC-766C-4294-BB2A-4F75A144C16B}"/>
    <dgm:cxn modelId="{74E70116-8DC2-4FAC-9413-36D0B29ACE95}" type="presOf" srcId="{5DE70198-3FFC-4213-BABF-FA9FB4DC9D05}" destId="{6EA6B089-BB52-470D-8130-A0715EFAACEC}" srcOrd="0" destOrd="0" presId="urn:microsoft.com/office/officeart/2005/8/layout/process4"/>
    <dgm:cxn modelId="{D8829517-C37C-4ABB-A8EC-85735E02ECE5}" srcId="{29687D3B-97B4-4EC4-8950-C3AF0FA0671C}" destId="{DBA76A9A-D3C0-4599-9888-6C164B69AFA8}" srcOrd="3" destOrd="0" parTransId="{E1E29A16-7BA0-4DD2-8056-62455B43C2B6}" sibTransId="{058FAD22-608F-4093-85EF-0EDEEB551BD7}"/>
    <dgm:cxn modelId="{8E8AC180-A2F7-4403-9825-DE66356D7620}" srcId="{33CD5145-E57E-4D8A-8854-B53EB518AC57}" destId="{5DE70198-3FFC-4213-BABF-FA9FB4DC9D05}" srcOrd="0" destOrd="0" parTransId="{BE298E75-153E-4892-894D-5CF56270927A}" sibTransId="{1DCD7A5D-3E31-4E81-AC24-020B2AFBE6A7}"/>
    <dgm:cxn modelId="{D2A94ADB-AB17-4D24-8F8B-34E916F99827}" type="presOf" srcId="{42EC5B1A-6446-4B7E-9F7C-0050BC2984A8}" destId="{75CCD8E7-EB5B-42AE-A3E7-E01F56B8F4CC}" srcOrd="0" destOrd="0" presId="urn:microsoft.com/office/officeart/2005/8/layout/process4"/>
    <dgm:cxn modelId="{2E7B7546-A77F-46A9-B6BE-D2E83E498DFF}" type="presOf" srcId="{576C3D66-41D7-4D32-AD09-4499D851CDA3}" destId="{98B2E276-2C5B-456D-B4E6-288E2F4997B7}" srcOrd="0" destOrd="0" presId="urn:microsoft.com/office/officeart/2005/8/layout/process4"/>
    <dgm:cxn modelId="{375CCED8-4AD4-4B61-AB0F-108E0330507C}" type="presOf" srcId="{DBA76A9A-D3C0-4599-9888-6C164B69AFA8}" destId="{92054954-2B8B-4EB4-8813-D742F4C7C5CD}" srcOrd="1" destOrd="0" presId="urn:microsoft.com/office/officeart/2005/8/layout/process4"/>
    <dgm:cxn modelId="{7E689FD7-8952-4E96-983A-022B020FD518}" srcId="{29687D3B-97B4-4EC4-8950-C3AF0FA0671C}" destId="{E87FCBAD-8682-4260-9480-5121B8AAC8A5}" srcOrd="0" destOrd="0" parTransId="{65D34600-C7DD-45C1-860B-B0BD96B399D6}" sibTransId="{C7B9FA0F-2449-49E3-BB12-C0595EDB2D6F}"/>
    <dgm:cxn modelId="{808C0556-2E8B-49AE-8183-136A5AB9F50B}" type="presOf" srcId="{E78D19CD-CC85-43D1-8C16-9524A32B84E9}" destId="{82B639D1-B468-4535-B3C6-5AB92058B84F}" srcOrd="0" destOrd="0" presId="urn:microsoft.com/office/officeart/2005/8/layout/process4"/>
    <dgm:cxn modelId="{AFCF6421-2D09-4870-B7FD-858E99E642FE}" srcId="{A44CDB2D-29BE-454F-A6C3-5AB93A72C4F5}" destId="{E78D19CD-CC85-43D1-8C16-9524A32B84E9}" srcOrd="0" destOrd="0" parTransId="{FA49B227-0822-4615-80E0-DC08C5460267}" sibTransId="{FDA156C1-EF9E-491F-BF7C-08E4613048AA}"/>
    <dgm:cxn modelId="{83E8F908-A97A-49D9-AC52-D77B51F2A623}" type="presOf" srcId="{33CD5145-E57E-4D8A-8854-B53EB518AC57}" destId="{48D9AC91-F523-417C-8E08-F554F1BC1608}" srcOrd="1" destOrd="0" presId="urn:microsoft.com/office/officeart/2005/8/layout/process4"/>
    <dgm:cxn modelId="{41424431-D87F-4972-BF4D-4B45F4799DD7}" srcId="{576C3D66-41D7-4D32-AD09-4499D851CDA3}" destId="{FB346BB3-9041-4C7F-95F8-5C1340744932}" srcOrd="0" destOrd="0" parTransId="{955A50B7-F43D-4881-82A5-51F2B39731E6}" sibTransId="{01DFABC6-4FBF-4AA8-8362-766D9F000FCB}"/>
    <dgm:cxn modelId="{75078F61-0CC1-4F4E-B9FB-847F876A07BC}" type="presOf" srcId="{33CD5145-E57E-4D8A-8854-B53EB518AC57}" destId="{3CB279CA-36AE-43A5-B727-B1D05D0630F5}" srcOrd="0" destOrd="0" presId="urn:microsoft.com/office/officeart/2005/8/layout/process4"/>
    <dgm:cxn modelId="{42820B81-2E44-4D9F-8B33-890FED70919B}" srcId="{29687D3B-97B4-4EC4-8950-C3AF0FA0671C}" destId="{576C3D66-41D7-4D32-AD09-4499D851CDA3}" srcOrd="1" destOrd="0" parTransId="{60B3C589-55A6-4740-B4DE-848B1912E752}" sibTransId="{CFBA1841-293E-4452-9779-8912279E2D40}"/>
    <dgm:cxn modelId="{2EAFF21D-4B48-4E8D-98A6-A768B9533CA8}" srcId="{DBA76A9A-D3C0-4599-9888-6C164B69AFA8}" destId="{42EC5B1A-6446-4B7E-9F7C-0050BC2984A8}" srcOrd="0" destOrd="0" parTransId="{CECA9BDC-A93B-4B7F-99FC-1831E55BB3CC}" sibTransId="{FCDF8BC6-3E91-431D-8AE9-BD212B048BE5}"/>
    <dgm:cxn modelId="{62C48BAC-1BC9-49FE-96CD-5FBBE2B69D23}" type="presOf" srcId="{E87FCBAD-8682-4260-9480-5121B8AAC8A5}" destId="{B4DE5E0C-14BE-49BB-BB27-BD7558E67EEE}" srcOrd="0" destOrd="0" presId="urn:microsoft.com/office/officeart/2005/8/layout/process4"/>
    <dgm:cxn modelId="{8EA9CD30-85D3-47A3-A8F1-DC6B7D3008FE}" type="presOf" srcId="{29687D3B-97B4-4EC4-8950-C3AF0FA0671C}" destId="{7258EB38-24AF-4D25-B736-4AA1A20B64BC}" srcOrd="0" destOrd="0" presId="urn:microsoft.com/office/officeart/2005/8/layout/process4"/>
    <dgm:cxn modelId="{65FBDE1E-239D-4C2F-A320-56C7B4FE31A4}" type="presOf" srcId="{FB346BB3-9041-4C7F-95F8-5C1340744932}" destId="{FC3AADAC-1B1E-4C40-B983-C8ADBA8588E2}" srcOrd="0" destOrd="0" presId="urn:microsoft.com/office/officeart/2005/8/layout/process4"/>
    <dgm:cxn modelId="{EFDAC488-9622-4600-9098-73C0954C9F99}" type="presParOf" srcId="{7258EB38-24AF-4D25-B736-4AA1A20B64BC}" destId="{58769F02-39AC-4FE2-A068-5A89E58D50B7}" srcOrd="0" destOrd="0" presId="urn:microsoft.com/office/officeart/2005/8/layout/process4"/>
    <dgm:cxn modelId="{0D5C110B-C417-4666-A306-B4F9D8048F19}" type="presParOf" srcId="{58769F02-39AC-4FE2-A068-5A89E58D50B7}" destId="{863CDB9D-4AC6-473B-AD36-2ED4C0076471}" srcOrd="0" destOrd="0" presId="urn:microsoft.com/office/officeart/2005/8/layout/process4"/>
    <dgm:cxn modelId="{9F000369-21E1-4356-BE51-6BD18881E45A}" type="presParOf" srcId="{58769F02-39AC-4FE2-A068-5A89E58D50B7}" destId="{BC1363AC-AD21-4114-812D-9F32E7A3C407}" srcOrd="1" destOrd="0" presId="urn:microsoft.com/office/officeart/2005/8/layout/process4"/>
    <dgm:cxn modelId="{87AADDDF-2690-4C6D-87C2-61716504FA59}" type="presParOf" srcId="{58769F02-39AC-4FE2-A068-5A89E58D50B7}" destId="{465F20F1-3449-4039-9525-02DF9F4F701C}" srcOrd="2" destOrd="0" presId="urn:microsoft.com/office/officeart/2005/8/layout/process4"/>
    <dgm:cxn modelId="{8E2AE444-0DB0-42D7-A471-8BD2062B0AD1}" type="presParOf" srcId="{465F20F1-3449-4039-9525-02DF9F4F701C}" destId="{82B639D1-B468-4535-B3C6-5AB92058B84F}" srcOrd="0" destOrd="0" presId="urn:microsoft.com/office/officeart/2005/8/layout/process4"/>
    <dgm:cxn modelId="{34B1B7AD-9599-41A6-BC16-33CF4FB04984}" type="presParOf" srcId="{7258EB38-24AF-4D25-B736-4AA1A20B64BC}" destId="{2493FE76-C923-4E7D-A028-A068AA1BE262}" srcOrd="1" destOrd="0" presId="urn:microsoft.com/office/officeart/2005/8/layout/process4"/>
    <dgm:cxn modelId="{4D9D62E6-D489-47B3-BD74-BEE873D5C63F}" type="presParOf" srcId="{7258EB38-24AF-4D25-B736-4AA1A20B64BC}" destId="{84802E01-4A17-4EB7-A25F-FE3A81F15B08}" srcOrd="2" destOrd="0" presId="urn:microsoft.com/office/officeart/2005/8/layout/process4"/>
    <dgm:cxn modelId="{62011D0C-9C56-4C67-B946-4592AB8503C5}" type="presParOf" srcId="{84802E01-4A17-4EB7-A25F-FE3A81F15B08}" destId="{C9838D5A-F792-4CDA-AA06-7514ED61F324}" srcOrd="0" destOrd="0" presId="urn:microsoft.com/office/officeart/2005/8/layout/process4"/>
    <dgm:cxn modelId="{95E366FF-721D-4A17-9280-86CE7CEFFA76}" type="presParOf" srcId="{84802E01-4A17-4EB7-A25F-FE3A81F15B08}" destId="{92054954-2B8B-4EB4-8813-D742F4C7C5CD}" srcOrd="1" destOrd="0" presId="urn:microsoft.com/office/officeart/2005/8/layout/process4"/>
    <dgm:cxn modelId="{02611460-B86E-4672-AC55-51DDC6CB6016}" type="presParOf" srcId="{84802E01-4A17-4EB7-A25F-FE3A81F15B08}" destId="{D71C3D59-8E40-4790-8884-CDBF00E11FD9}" srcOrd="2" destOrd="0" presId="urn:microsoft.com/office/officeart/2005/8/layout/process4"/>
    <dgm:cxn modelId="{C2027B96-2BB3-45A0-8A8E-98D962D6750A}" type="presParOf" srcId="{D71C3D59-8E40-4790-8884-CDBF00E11FD9}" destId="{75CCD8E7-EB5B-42AE-A3E7-E01F56B8F4CC}" srcOrd="0" destOrd="0" presId="urn:microsoft.com/office/officeart/2005/8/layout/process4"/>
    <dgm:cxn modelId="{9E3BF99F-1925-4159-B466-4BD18505A189}" type="presParOf" srcId="{7258EB38-24AF-4D25-B736-4AA1A20B64BC}" destId="{957FDE53-5435-4EB5-B0CC-FBF57823F6D7}" srcOrd="3" destOrd="0" presId="urn:microsoft.com/office/officeart/2005/8/layout/process4"/>
    <dgm:cxn modelId="{587D78CE-254D-491A-8261-DD0E56BF5EE0}" type="presParOf" srcId="{7258EB38-24AF-4D25-B736-4AA1A20B64BC}" destId="{B1510364-A24B-4AE5-9E11-45D6BB94AA96}" srcOrd="4" destOrd="0" presId="urn:microsoft.com/office/officeart/2005/8/layout/process4"/>
    <dgm:cxn modelId="{C5A65709-3582-4F08-947E-3EC1B5E9C042}" type="presParOf" srcId="{B1510364-A24B-4AE5-9E11-45D6BB94AA96}" destId="{3CB279CA-36AE-43A5-B727-B1D05D0630F5}" srcOrd="0" destOrd="0" presId="urn:microsoft.com/office/officeart/2005/8/layout/process4"/>
    <dgm:cxn modelId="{797F99F2-A491-4F98-A7B0-11172A93C454}" type="presParOf" srcId="{B1510364-A24B-4AE5-9E11-45D6BB94AA96}" destId="{48D9AC91-F523-417C-8E08-F554F1BC1608}" srcOrd="1" destOrd="0" presId="urn:microsoft.com/office/officeart/2005/8/layout/process4"/>
    <dgm:cxn modelId="{0D1B8D9A-7E95-49F7-8E38-C45C73945B13}" type="presParOf" srcId="{B1510364-A24B-4AE5-9E11-45D6BB94AA96}" destId="{189F7B45-38C8-40C4-A275-0517DDA9B5CF}" srcOrd="2" destOrd="0" presId="urn:microsoft.com/office/officeart/2005/8/layout/process4"/>
    <dgm:cxn modelId="{835A5CDF-AB59-40A9-8CF3-35086E002947}" type="presParOf" srcId="{189F7B45-38C8-40C4-A275-0517DDA9B5CF}" destId="{6EA6B089-BB52-470D-8130-A0715EFAACEC}" srcOrd="0" destOrd="0" presId="urn:microsoft.com/office/officeart/2005/8/layout/process4"/>
    <dgm:cxn modelId="{D4CF0E0F-1403-40CC-832D-22172A5EA916}" type="presParOf" srcId="{7258EB38-24AF-4D25-B736-4AA1A20B64BC}" destId="{10F97550-C663-4FDD-B47B-190349FC5F67}" srcOrd="5" destOrd="0" presId="urn:microsoft.com/office/officeart/2005/8/layout/process4"/>
    <dgm:cxn modelId="{E2CAFC8E-206E-4676-AC96-04B2DDFBBAAA}" type="presParOf" srcId="{7258EB38-24AF-4D25-B736-4AA1A20B64BC}" destId="{1B712897-DDED-4CC2-9961-6139C97AC30F}" srcOrd="6" destOrd="0" presId="urn:microsoft.com/office/officeart/2005/8/layout/process4"/>
    <dgm:cxn modelId="{5731450C-39BE-466A-9657-9139A56F7EC8}" type="presParOf" srcId="{1B712897-DDED-4CC2-9961-6139C97AC30F}" destId="{98B2E276-2C5B-456D-B4E6-288E2F4997B7}" srcOrd="0" destOrd="0" presId="urn:microsoft.com/office/officeart/2005/8/layout/process4"/>
    <dgm:cxn modelId="{FF4B4431-2036-4A77-9A7C-7155E14BE2AF}" type="presParOf" srcId="{1B712897-DDED-4CC2-9961-6139C97AC30F}" destId="{7E65AC96-A8EC-456D-A283-5FD9DB647F34}" srcOrd="1" destOrd="0" presId="urn:microsoft.com/office/officeart/2005/8/layout/process4"/>
    <dgm:cxn modelId="{C25FF7CF-F1B9-4A0E-8B7D-EDB582F27174}" type="presParOf" srcId="{1B712897-DDED-4CC2-9961-6139C97AC30F}" destId="{C767E5ED-3127-4D60-BE4E-9F64781D92B8}" srcOrd="2" destOrd="0" presId="urn:microsoft.com/office/officeart/2005/8/layout/process4"/>
    <dgm:cxn modelId="{D4287F18-35B5-4FE6-BD78-368CE822334C}" type="presParOf" srcId="{C767E5ED-3127-4D60-BE4E-9F64781D92B8}" destId="{FC3AADAC-1B1E-4C40-B983-C8ADBA8588E2}" srcOrd="0" destOrd="0" presId="urn:microsoft.com/office/officeart/2005/8/layout/process4"/>
    <dgm:cxn modelId="{A108E1EA-C806-4CA6-8B74-95846467DF3A}" type="presParOf" srcId="{7258EB38-24AF-4D25-B736-4AA1A20B64BC}" destId="{1B4EA3BE-B528-408B-A0D6-7A7EEBE166E3}" srcOrd="7" destOrd="0" presId="urn:microsoft.com/office/officeart/2005/8/layout/process4"/>
    <dgm:cxn modelId="{5FB9B37C-117F-43A1-9C77-A221C7F63156}" type="presParOf" srcId="{7258EB38-24AF-4D25-B736-4AA1A20B64BC}" destId="{9D78DB81-A60A-4B49-A0C6-DE5BCAFB6698}" srcOrd="8" destOrd="0" presId="urn:microsoft.com/office/officeart/2005/8/layout/process4"/>
    <dgm:cxn modelId="{FC6B1E8F-7FDE-43F1-9A50-B51360CDD441}" type="presParOf" srcId="{9D78DB81-A60A-4B49-A0C6-DE5BCAFB6698}" destId="{B4DE5E0C-14BE-49BB-BB27-BD7558E67EEE}" srcOrd="0" destOrd="0" presId="urn:microsoft.com/office/officeart/2005/8/layout/process4"/>
    <dgm:cxn modelId="{8FE4CBAB-2AEB-4D69-A3B8-BFBDCF75FE57}" type="presParOf" srcId="{9D78DB81-A60A-4B49-A0C6-DE5BCAFB6698}" destId="{D8F8C1C7-08AE-4C2E-B02A-8A2EFE0FBC93}" srcOrd="1" destOrd="0" presId="urn:microsoft.com/office/officeart/2005/8/layout/process4"/>
    <dgm:cxn modelId="{F4B1C739-EBCE-4852-AB44-81C38988A398}" type="presParOf" srcId="{9D78DB81-A60A-4B49-A0C6-DE5BCAFB6698}" destId="{6274B10B-4B2C-4EE7-AA1F-55097E21714C}" srcOrd="2" destOrd="0" presId="urn:microsoft.com/office/officeart/2005/8/layout/process4"/>
    <dgm:cxn modelId="{55282829-77A1-4EB9-9D51-6BB3962E7855}" type="presParOf" srcId="{6274B10B-4B2C-4EE7-AA1F-55097E21714C}" destId="{4AF230A0-F717-4AAD-9AFF-6A654849187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FC23F3-16DE-47C5-B97B-C410289E6FF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843590-545E-4DAE-A7AE-52152D54A6B0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3200" b="1" dirty="0" smtClean="0">
              <a:solidFill>
                <a:srgbClr val="FFD624"/>
              </a:solidFill>
            </a:rPr>
            <a:t>Simplified Cost Options</a:t>
          </a:r>
        </a:p>
      </dgm:t>
    </dgm:pt>
    <dgm:pt modelId="{B7BFD3C0-633B-41FA-9E0C-7F62ECD89182}" type="parTrans" cxnId="{EF1268E7-AF60-40C9-9F96-80023083B9FC}">
      <dgm:prSet/>
      <dgm:spPr/>
      <dgm:t>
        <a:bodyPr/>
        <a:lstStyle/>
        <a:p>
          <a:endParaRPr lang="en-GB"/>
        </a:p>
      </dgm:t>
    </dgm:pt>
    <dgm:pt modelId="{1CDC4830-BE06-4D56-B841-811A502A51A8}" type="sibTrans" cxnId="{EF1268E7-AF60-40C9-9F96-80023083B9FC}">
      <dgm:prSet/>
      <dgm:spPr/>
      <dgm:t>
        <a:bodyPr/>
        <a:lstStyle/>
        <a:p>
          <a:endParaRPr lang="en-GB"/>
        </a:p>
      </dgm:t>
    </dgm:pt>
    <dgm:pt modelId="{D836668C-9037-45B9-A7F6-7CED3D4651CC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Standard scales of unit costs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Art.67b) CPR</a:t>
          </a:r>
          <a:endParaRPr lang="en-GB" sz="1400" b="1" dirty="0">
            <a:solidFill>
              <a:srgbClr val="FFD624"/>
            </a:solidFill>
          </a:endParaRPr>
        </a:p>
      </dgm:t>
    </dgm:pt>
    <dgm:pt modelId="{30BA0BA0-0B58-4D0D-853B-1C374F8E1E19}" type="parTrans" cxnId="{37886A49-B174-40AF-804C-96277C85E53F}">
      <dgm:prSet/>
      <dgm:spPr/>
      <dgm:t>
        <a:bodyPr/>
        <a:lstStyle/>
        <a:p>
          <a:endParaRPr lang="en-GB"/>
        </a:p>
      </dgm:t>
    </dgm:pt>
    <dgm:pt modelId="{F6F42AEC-EDA2-4B77-966C-315606E841EA}" type="sibTrans" cxnId="{37886A49-B174-40AF-804C-96277C85E53F}">
      <dgm:prSet/>
      <dgm:spPr/>
      <dgm:t>
        <a:bodyPr/>
        <a:lstStyle/>
        <a:p>
          <a:endParaRPr lang="en-GB"/>
        </a:p>
      </dgm:t>
    </dgm:pt>
    <dgm:pt modelId="{BACF1846-5A7E-4885-916D-3281F0FA2E2A}">
      <dgm:prSet phldrT="[Text]" custT="1"/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b="1" dirty="0" smtClean="0">
              <a:solidFill>
                <a:srgbClr val="FFD624"/>
              </a:solidFill>
            </a:rPr>
            <a:t>Lump sums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dirty="0" smtClean="0">
              <a:solidFill>
                <a:srgbClr val="FFD624"/>
              </a:solidFill>
            </a:rPr>
            <a:t>Art.67c) CPR</a:t>
          </a:r>
          <a:endParaRPr lang="en-GB" sz="1400" b="1" dirty="0">
            <a:solidFill>
              <a:srgbClr val="FFD624"/>
            </a:solidFill>
          </a:endParaRPr>
        </a:p>
      </dgm:t>
    </dgm:pt>
    <dgm:pt modelId="{F6491CD2-75C6-4E41-9B9F-1C9E9848179F}" type="parTrans" cxnId="{9D339A84-4A5E-4FFE-A008-C8019724E55B}">
      <dgm:prSet/>
      <dgm:spPr/>
      <dgm:t>
        <a:bodyPr/>
        <a:lstStyle/>
        <a:p>
          <a:endParaRPr lang="en-GB"/>
        </a:p>
      </dgm:t>
    </dgm:pt>
    <dgm:pt modelId="{878A2354-D74F-4ABD-A38C-0675713E1182}" type="sibTrans" cxnId="{9D339A84-4A5E-4FFE-A008-C8019724E55B}">
      <dgm:prSet/>
      <dgm:spPr/>
      <dgm:t>
        <a:bodyPr/>
        <a:lstStyle/>
        <a:p>
          <a:endParaRPr lang="en-GB"/>
        </a:p>
      </dgm:t>
    </dgm:pt>
    <dgm:pt modelId="{9E5DF47A-F8FF-40AB-9888-3E00719DE389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2400" b="1" dirty="0" smtClean="0">
              <a:solidFill>
                <a:srgbClr val="FFD624"/>
              </a:solidFill>
            </a:rPr>
            <a:t>Flat rate financing</a:t>
          </a:r>
        </a:p>
        <a:p>
          <a:r>
            <a:rPr lang="en-GB" sz="1400" b="1" dirty="0" smtClean="0">
              <a:solidFill>
                <a:srgbClr val="FFD624"/>
              </a:solidFill>
            </a:rPr>
            <a:t>Art.67d) CPR</a:t>
          </a:r>
        </a:p>
      </dgm:t>
    </dgm:pt>
    <dgm:pt modelId="{F75337DD-FFD1-4FDF-8AE2-6A80DCC8DB23}" type="parTrans" cxnId="{2E3DCACC-CB6C-4334-9C5F-ACB65187F144}">
      <dgm:prSet/>
      <dgm:spPr/>
      <dgm:t>
        <a:bodyPr/>
        <a:lstStyle/>
        <a:p>
          <a:endParaRPr lang="en-GB"/>
        </a:p>
      </dgm:t>
    </dgm:pt>
    <dgm:pt modelId="{345BEE26-9346-41FC-8499-C0E3A0F1A868}" type="sibTrans" cxnId="{2E3DCACC-CB6C-4334-9C5F-ACB65187F144}">
      <dgm:prSet/>
      <dgm:spPr/>
      <dgm:t>
        <a:bodyPr/>
        <a:lstStyle/>
        <a:p>
          <a:endParaRPr lang="en-GB"/>
        </a:p>
      </dgm:t>
    </dgm:pt>
    <dgm:pt modelId="{2DE1C27D-175D-4025-94C4-AB06692F65E2}" type="pres">
      <dgm:prSet presAssocID="{31FC23F3-16DE-47C5-B97B-C410289E6F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54D33B-6BAA-4759-9E51-2D89CC61BFF5}" type="pres">
      <dgm:prSet presAssocID="{C3843590-545E-4DAE-A7AE-52152D54A6B0}" presName="hierRoot1" presStyleCnt="0">
        <dgm:presLayoutVars>
          <dgm:hierBranch val="init"/>
        </dgm:presLayoutVars>
      </dgm:prSet>
      <dgm:spPr/>
    </dgm:pt>
    <dgm:pt modelId="{F20930C3-0886-4DD7-8B69-CFC1CED34C7A}" type="pres">
      <dgm:prSet presAssocID="{C3843590-545E-4DAE-A7AE-52152D54A6B0}" presName="rootComposite1" presStyleCnt="0"/>
      <dgm:spPr/>
    </dgm:pt>
    <dgm:pt modelId="{E88D47FD-99E1-4D65-8893-3E64E7E916DC}" type="pres">
      <dgm:prSet presAssocID="{C3843590-545E-4DAE-A7AE-52152D54A6B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5E6D02-D88C-41B8-A8FF-9CFE6A04533E}" type="pres">
      <dgm:prSet presAssocID="{C3843590-545E-4DAE-A7AE-52152D54A6B0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4AB60D2-FBCB-4501-ABA5-A10F968252D9}" type="pres">
      <dgm:prSet presAssocID="{C3843590-545E-4DAE-A7AE-52152D54A6B0}" presName="hierChild2" presStyleCnt="0"/>
      <dgm:spPr/>
    </dgm:pt>
    <dgm:pt modelId="{837E3858-F4C1-4093-8483-14EC1D7B0057}" type="pres">
      <dgm:prSet presAssocID="{30BA0BA0-0B58-4D0D-853B-1C374F8E1E19}" presName="Name64" presStyleLbl="parChTrans1D2" presStyleIdx="0" presStyleCnt="3"/>
      <dgm:spPr/>
      <dgm:t>
        <a:bodyPr/>
        <a:lstStyle/>
        <a:p>
          <a:endParaRPr lang="en-GB"/>
        </a:p>
      </dgm:t>
    </dgm:pt>
    <dgm:pt modelId="{10A20F08-DF34-4E11-9B6C-4A338AB14B9C}" type="pres">
      <dgm:prSet presAssocID="{D836668C-9037-45B9-A7F6-7CED3D4651CC}" presName="hierRoot2" presStyleCnt="0">
        <dgm:presLayoutVars>
          <dgm:hierBranch val="init"/>
        </dgm:presLayoutVars>
      </dgm:prSet>
      <dgm:spPr/>
    </dgm:pt>
    <dgm:pt modelId="{67EA4ECF-97DF-4DBD-BED6-AD28AE967722}" type="pres">
      <dgm:prSet presAssocID="{D836668C-9037-45B9-A7F6-7CED3D4651CC}" presName="rootComposite" presStyleCnt="0"/>
      <dgm:spPr/>
    </dgm:pt>
    <dgm:pt modelId="{70C7E53F-A991-4CDA-A4F7-08D05C6C05D8}" type="pres">
      <dgm:prSet presAssocID="{D836668C-9037-45B9-A7F6-7CED3D4651CC}" presName="rootText" presStyleLbl="node2" presStyleIdx="0" presStyleCnt="3" custLinFactY="41583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9C3F71-40AC-471A-8809-7390B14DED70}" type="pres">
      <dgm:prSet presAssocID="{D836668C-9037-45B9-A7F6-7CED3D4651CC}" presName="rootConnector" presStyleLbl="node2" presStyleIdx="0" presStyleCnt="3"/>
      <dgm:spPr/>
      <dgm:t>
        <a:bodyPr/>
        <a:lstStyle/>
        <a:p>
          <a:endParaRPr lang="en-GB"/>
        </a:p>
      </dgm:t>
    </dgm:pt>
    <dgm:pt modelId="{F15C8FE0-8922-4680-8BBA-9D5E7504BF2A}" type="pres">
      <dgm:prSet presAssocID="{D836668C-9037-45B9-A7F6-7CED3D4651CC}" presName="hierChild4" presStyleCnt="0"/>
      <dgm:spPr/>
    </dgm:pt>
    <dgm:pt modelId="{A1F5AA9D-F3F5-4B88-A3DB-FF347CEA6577}" type="pres">
      <dgm:prSet presAssocID="{D836668C-9037-45B9-A7F6-7CED3D4651CC}" presName="hierChild5" presStyleCnt="0"/>
      <dgm:spPr/>
    </dgm:pt>
    <dgm:pt modelId="{F3FAD44B-E32F-4B4A-B6E5-302AB0E79F65}" type="pres">
      <dgm:prSet presAssocID="{F6491CD2-75C6-4E41-9B9F-1C9E9848179F}" presName="Name64" presStyleLbl="parChTrans1D2" presStyleIdx="1" presStyleCnt="3"/>
      <dgm:spPr/>
      <dgm:t>
        <a:bodyPr/>
        <a:lstStyle/>
        <a:p>
          <a:endParaRPr lang="en-GB"/>
        </a:p>
      </dgm:t>
    </dgm:pt>
    <dgm:pt modelId="{E1DEF7DC-24A9-47AE-BB23-1013B87CBDA4}" type="pres">
      <dgm:prSet presAssocID="{BACF1846-5A7E-4885-916D-3281F0FA2E2A}" presName="hierRoot2" presStyleCnt="0">
        <dgm:presLayoutVars>
          <dgm:hierBranch val="init"/>
        </dgm:presLayoutVars>
      </dgm:prSet>
      <dgm:spPr/>
    </dgm:pt>
    <dgm:pt modelId="{5C887731-1A7A-4668-AC8F-BDB1289CB6DD}" type="pres">
      <dgm:prSet presAssocID="{BACF1846-5A7E-4885-916D-3281F0FA2E2A}" presName="rootComposite" presStyleCnt="0"/>
      <dgm:spPr/>
    </dgm:pt>
    <dgm:pt modelId="{EAC8C3C9-AAD6-41D6-B2F8-A505CEF4DF3B}" type="pres">
      <dgm:prSet presAssocID="{BACF1846-5A7E-4885-916D-3281F0FA2E2A}" presName="rootText" presStyleLbl="node2" presStyleIdx="1" presStyleCnt="3" custLinFactY="44878" custLinFactNeighborX="-49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BFB3C3-AA95-494B-97F2-E799128B6970}" type="pres">
      <dgm:prSet presAssocID="{BACF1846-5A7E-4885-916D-3281F0FA2E2A}" presName="rootConnector" presStyleLbl="node2" presStyleIdx="1" presStyleCnt="3"/>
      <dgm:spPr/>
      <dgm:t>
        <a:bodyPr/>
        <a:lstStyle/>
        <a:p>
          <a:endParaRPr lang="en-GB"/>
        </a:p>
      </dgm:t>
    </dgm:pt>
    <dgm:pt modelId="{0F09D48F-E4F3-42A6-9E84-7F189C8E18EB}" type="pres">
      <dgm:prSet presAssocID="{BACF1846-5A7E-4885-916D-3281F0FA2E2A}" presName="hierChild4" presStyleCnt="0"/>
      <dgm:spPr/>
    </dgm:pt>
    <dgm:pt modelId="{84028781-FD3E-482A-A4DE-0CD1B87AC2C7}" type="pres">
      <dgm:prSet presAssocID="{BACF1846-5A7E-4885-916D-3281F0FA2E2A}" presName="hierChild5" presStyleCnt="0"/>
      <dgm:spPr/>
    </dgm:pt>
    <dgm:pt modelId="{B41D2CE0-071E-4930-80C1-C5C5D79FA55D}" type="pres">
      <dgm:prSet presAssocID="{F75337DD-FFD1-4FDF-8AE2-6A80DCC8DB23}" presName="Name64" presStyleLbl="parChTrans1D2" presStyleIdx="2" presStyleCnt="3"/>
      <dgm:spPr/>
      <dgm:t>
        <a:bodyPr/>
        <a:lstStyle/>
        <a:p>
          <a:endParaRPr lang="en-GB"/>
        </a:p>
      </dgm:t>
    </dgm:pt>
    <dgm:pt modelId="{5C10940E-C2BE-4654-AAC8-7AAD6FBC8843}" type="pres">
      <dgm:prSet presAssocID="{9E5DF47A-F8FF-40AB-9888-3E00719DE389}" presName="hierRoot2" presStyleCnt="0">
        <dgm:presLayoutVars>
          <dgm:hierBranch val="init"/>
        </dgm:presLayoutVars>
      </dgm:prSet>
      <dgm:spPr/>
    </dgm:pt>
    <dgm:pt modelId="{FB5FEF6A-73BE-4C9D-B4E4-D5B9BEF6DDE9}" type="pres">
      <dgm:prSet presAssocID="{9E5DF47A-F8FF-40AB-9888-3E00719DE389}" presName="rootComposite" presStyleCnt="0"/>
      <dgm:spPr/>
    </dgm:pt>
    <dgm:pt modelId="{FE0EBC4D-894D-4F85-8CF2-1385D793806B}" type="pres">
      <dgm:prSet presAssocID="{9E5DF47A-F8FF-40AB-9888-3E00719DE389}" presName="rootText" presStyleLbl="node2" presStyleIdx="2" presStyleCnt="3" custLinFactY="-100000" custLinFactNeighborX="-492" custLinFactNeighborY="-19340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CBE3BF-CAA1-4553-9F9D-0C8AEE5F912F}" type="pres">
      <dgm:prSet presAssocID="{9E5DF47A-F8FF-40AB-9888-3E00719DE389}" presName="rootConnector" presStyleLbl="node2" presStyleIdx="2" presStyleCnt="3"/>
      <dgm:spPr/>
      <dgm:t>
        <a:bodyPr/>
        <a:lstStyle/>
        <a:p>
          <a:endParaRPr lang="en-GB"/>
        </a:p>
      </dgm:t>
    </dgm:pt>
    <dgm:pt modelId="{2B5993DE-A2DA-4AD1-82A5-4AACC57BDE1B}" type="pres">
      <dgm:prSet presAssocID="{9E5DF47A-F8FF-40AB-9888-3E00719DE389}" presName="hierChild4" presStyleCnt="0"/>
      <dgm:spPr/>
    </dgm:pt>
    <dgm:pt modelId="{E67DFC48-BDDC-4619-A977-16295AACFFB2}" type="pres">
      <dgm:prSet presAssocID="{9E5DF47A-F8FF-40AB-9888-3E00719DE389}" presName="hierChild5" presStyleCnt="0"/>
      <dgm:spPr/>
    </dgm:pt>
    <dgm:pt modelId="{2B07BF98-B968-433F-ACCA-5073AC1AE488}" type="pres">
      <dgm:prSet presAssocID="{C3843590-545E-4DAE-A7AE-52152D54A6B0}" presName="hierChild3" presStyleCnt="0"/>
      <dgm:spPr/>
    </dgm:pt>
  </dgm:ptLst>
  <dgm:cxnLst>
    <dgm:cxn modelId="{F6189BE1-034F-4117-8F15-251563AACC02}" type="presOf" srcId="{31FC23F3-16DE-47C5-B97B-C410289E6FF6}" destId="{2DE1C27D-175D-4025-94C4-AB06692F65E2}" srcOrd="0" destOrd="0" presId="urn:microsoft.com/office/officeart/2009/3/layout/HorizontalOrganizationChart"/>
    <dgm:cxn modelId="{3A798DE0-C1C1-4E63-803E-323D393B93A5}" type="presOf" srcId="{9E5DF47A-F8FF-40AB-9888-3E00719DE389}" destId="{CFCBE3BF-CAA1-4553-9F9D-0C8AEE5F912F}" srcOrd="1" destOrd="0" presId="urn:microsoft.com/office/officeart/2009/3/layout/HorizontalOrganizationChart"/>
    <dgm:cxn modelId="{72551078-2B2D-4026-BE19-864BB3C6C08C}" type="presOf" srcId="{F6491CD2-75C6-4E41-9B9F-1C9E9848179F}" destId="{F3FAD44B-E32F-4B4A-B6E5-302AB0E79F65}" srcOrd="0" destOrd="0" presId="urn:microsoft.com/office/officeart/2009/3/layout/HorizontalOrganizationChart"/>
    <dgm:cxn modelId="{6AC6C46A-EC39-4E70-A8C5-7184FA471FD4}" type="presOf" srcId="{BACF1846-5A7E-4885-916D-3281F0FA2E2A}" destId="{EAC8C3C9-AAD6-41D6-B2F8-A505CEF4DF3B}" srcOrd="0" destOrd="0" presId="urn:microsoft.com/office/officeart/2009/3/layout/HorizontalOrganizationChart"/>
    <dgm:cxn modelId="{69AF32C1-7EDB-4012-A21D-964F15D87207}" type="presOf" srcId="{9E5DF47A-F8FF-40AB-9888-3E00719DE389}" destId="{FE0EBC4D-894D-4F85-8CF2-1385D793806B}" srcOrd="0" destOrd="0" presId="urn:microsoft.com/office/officeart/2009/3/layout/HorizontalOrganizationChart"/>
    <dgm:cxn modelId="{4EE5D88F-9A46-438C-8064-8FD21C804BEF}" type="presOf" srcId="{C3843590-545E-4DAE-A7AE-52152D54A6B0}" destId="{E88D47FD-99E1-4D65-8893-3E64E7E916DC}" srcOrd="0" destOrd="0" presId="urn:microsoft.com/office/officeart/2009/3/layout/HorizontalOrganizationChart"/>
    <dgm:cxn modelId="{EF1268E7-AF60-40C9-9F96-80023083B9FC}" srcId="{31FC23F3-16DE-47C5-B97B-C410289E6FF6}" destId="{C3843590-545E-4DAE-A7AE-52152D54A6B0}" srcOrd="0" destOrd="0" parTransId="{B7BFD3C0-633B-41FA-9E0C-7F62ECD89182}" sibTransId="{1CDC4830-BE06-4D56-B841-811A502A51A8}"/>
    <dgm:cxn modelId="{C29382CC-6187-4AAB-804C-A1A4AB7CD45E}" type="presOf" srcId="{C3843590-545E-4DAE-A7AE-52152D54A6B0}" destId="{375E6D02-D88C-41B8-A8FF-9CFE6A04533E}" srcOrd="1" destOrd="0" presId="urn:microsoft.com/office/officeart/2009/3/layout/HorizontalOrganizationChart"/>
    <dgm:cxn modelId="{89BC46D8-03A7-4539-91F5-2D8CDE820307}" type="presOf" srcId="{D836668C-9037-45B9-A7F6-7CED3D4651CC}" destId="{70C7E53F-A991-4CDA-A4F7-08D05C6C05D8}" srcOrd="0" destOrd="0" presId="urn:microsoft.com/office/officeart/2009/3/layout/HorizontalOrganizationChart"/>
    <dgm:cxn modelId="{6982C344-94DA-48F5-83BC-3F6397E7EFD7}" type="presOf" srcId="{F75337DD-FFD1-4FDF-8AE2-6A80DCC8DB23}" destId="{B41D2CE0-071E-4930-80C1-C5C5D79FA55D}" srcOrd="0" destOrd="0" presId="urn:microsoft.com/office/officeart/2009/3/layout/HorizontalOrganizationChart"/>
    <dgm:cxn modelId="{2E3DCACC-CB6C-4334-9C5F-ACB65187F144}" srcId="{C3843590-545E-4DAE-A7AE-52152D54A6B0}" destId="{9E5DF47A-F8FF-40AB-9888-3E00719DE389}" srcOrd="2" destOrd="0" parTransId="{F75337DD-FFD1-4FDF-8AE2-6A80DCC8DB23}" sibTransId="{345BEE26-9346-41FC-8499-C0E3A0F1A868}"/>
    <dgm:cxn modelId="{9D339A84-4A5E-4FFE-A008-C8019724E55B}" srcId="{C3843590-545E-4DAE-A7AE-52152D54A6B0}" destId="{BACF1846-5A7E-4885-916D-3281F0FA2E2A}" srcOrd="1" destOrd="0" parTransId="{F6491CD2-75C6-4E41-9B9F-1C9E9848179F}" sibTransId="{878A2354-D74F-4ABD-A38C-0675713E1182}"/>
    <dgm:cxn modelId="{B93181A9-2080-4C00-9F3F-49FC4E5F2AB2}" type="presOf" srcId="{BACF1846-5A7E-4885-916D-3281F0FA2E2A}" destId="{B3BFB3C3-AA95-494B-97F2-E799128B6970}" srcOrd="1" destOrd="0" presId="urn:microsoft.com/office/officeart/2009/3/layout/HorizontalOrganizationChart"/>
    <dgm:cxn modelId="{FD37423B-2260-4C1F-9FDB-060C15315620}" type="presOf" srcId="{D836668C-9037-45B9-A7F6-7CED3D4651CC}" destId="{B59C3F71-40AC-471A-8809-7390B14DED70}" srcOrd="1" destOrd="0" presId="urn:microsoft.com/office/officeart/2009/3/layout/HorizontalOrganizationChart"/>
    <dgm:cxn modelId="{37886A49-B174-40AF-804C-96277C85E53F}" srcId="{C3843590-545E-4DAE-A7AE-52152D54A6B0}" destId="{D836668C-9037-45B9-A7F6-7CED3D4651CC}" srcOrd="0" destOrd="0" parTransId="{30BA0BA0-0B58-4D0D-853B-1C374F8E1E19}" sibTransId="{F6F42AEC-EDA2-4B77-966C-315606E841EA}"/>
    <dgm:cxn modelId="{9199C199-2E12-4253-9F32-9335C01403BD}" type="presOf" srcId="{30BA0BA0-0B58-4D0D-853B-1C374F8E1E19}" destId="{837E3858-F4C1-4093-8483-14EC1D7B0057}" srcOrd="0" destOrd="0" presId="urn:microsoft.com/office/officeart/2009/3/layout/HorizontalOrganizationChart"/>
    <dgm:cxn modelId="{2FA15FD9-A192-4CEB-AC7D-79F9CC9CEE0F}" type="presParOf" srcId="{2DE1C27D-175D-4025-94C4-AB06692F65E2}" destId="{D754D33B-6BAA-4759-9E51-2D89CC61BFF5}" srcOrd="0" destOrd="0" presId="urn:microsoft.com/office/officeart/2009/3/layout/HorizontalOrganizationChart"/>
    <dgm:cxn modelId="{29F0F32B-1998-4EB2-8EC0-D3E97C167383}" type="presParOf" srcId="{D754D33B-6BAA-4759-9E51-2D89CC61BFF5}" destId="{F20930C3-0886-4DD7-8B69-CFC1CED34C7A}" srcOrd="0" destOrd="0" presId="urn:microsoft.com/office/officeart/2009/3/layout/HorizontalOrganizationChart"/>
    <dgm:cxn modelId="{CE9EF915-ACBA-4CBE-944B-A14D3CDA9B2C}" type="presParOf" srcId="{F20930C3-0886-4DD7-8B69-CFC1CED34C7A}" destId="{E88D47FD-99E1-4D65-8893-3E64E7E916DC}" srcOrd="0" destOrd="0" presId="urn:microsoft.com/office/officeart/2009/3/layout/HorizontalOrganizationChart"/>
    <dgm:cxn modelId="{C8D8CB72-7B93-4F59-AA02-CA80D386F664}" type="presParOf" srcId="{F20930C3-0886-4DD7-8B69-CFC1CED34C7A}" destId="{375E6D02-D88C-41B8-A8FF-9CFE6A04533E}" srcOrd="1" destOrd="0" presId="urn:microsoft.com/office/officeart/2009/3/layout/HorizontalOrganizationChart"/>
    <dgm:cxn modelId="{2BC148F7-9FCD-450E-819D-E7865B1749D0}" type="presParOf" srcId="{D754D33B-6BAA-4759-9E51-2D89CC61BFF5}" destId="{D4AB60D2-FBCB-4501-ABA5-A10F968252D9}" srcOrd="1" destOrd="0" presId="urn:microsoft.com/office/officeart/2009/3/layout/HorizontalOrganizationChart"/>
    <dgm:cxn modelId="{B53ED567-4831-4606-8547-ADEFB14D0134}" type="presParOf" srcId="{D4AB60D2-FBCB-4501-ABA5-A10F968252D9}" destId="{837E3858-F4C1-4093-8483-14EC1D7B0057}" srcOrd="0" destOrd="0" presId="urn:microsoft.com/office/officeart/2009/3/layout/HorizontalOrganizationChart"/>
    <dgm:cxn modelId="{7E3F0C84-9E8A-4FDD-86D2-6603B8F014BD}" type="presParOf" srcId="{D4AB60D2-FBCB-4501-ABA5-A10F968252D9}" destId="{10A20F08-DF34-4E11-9B6C-4A338AB14B9C}" srcOrd="1" destOrd="0" presId="urn:microsoft.com/office/officeart/2009/3/layout/HorizontalOrganizationChart"/>
    <dgm:cxn modelId="{E459E593-E498-4E87-B272-AA593E2F25C7}" type="presParOf" srcId="{10A20F08-DF34-4E11-9B6C-4A338AB14B9C}" destId="{67EA4ECF-97DF-4DBD-BED6-AD28AE967722}" srcOrd="0" destOrd="0" presId="urn:microsoft.com/office/officeart/2009/3/layout/HorizontalOrganizationChart"/>
    <dgm:cxn modelId="{E7BF5891-EA44-4BA8-AE18-0B0F7C9EF1C7}" type="presParOf" srcId="{67EA4ECF-97DF-4DBD-BED6-AD28AE967722}" destId="{70C7E53F-A991-4CDA-A4F7-08D05C6C05D8}" srcOrd="0" destOrd="0" presId="urn:microsoft.com/office/officeart/2009/3/layout/HorizontalOrganizationChart"/>
    <dgm:cxn modelId="{A55F6552-89DD-410B-AAF8-EAF473CD5ECD}" type="presParOf" srcId="{67EA4ECF-97DF-4DBD-BED6-AD28AE967722}" destId="{B59C3F71-40AC-471A-8809-7390B14DED70}" srcOrd="1" destOrd="0" presId="urn:microsoft.com/office/officeart/2009/3/layout/HorizontalOrganizationChart"/>
    <dgm:cxn modelId="{97253142-4861-4894-991B-FC3EBB43BDBD}" type="presParOf" srcId="{10A20F08-DF34-4E11-9B6C-4A338AB14B9C}" destId="{F15C8FE0-8922-4680-8BBA-9D5E7504BF2A}" srcOrd="1" destOrd="0" presId="urn:microsoft.com/office/officeart/2009/3/layout/HorizontalOrganizationChart"/>
    <dgm:cxn modelId="{1E3D93F0-AC62-46D1-A746-1539F5C9FFA3}" type="presParOf" srcId="{10A20F08-DF34-4E11-9B6C-4A338AB14B9C}" destId="{A1F5AA9D-F3F5-4B88-A3DB-FF347CEA6577}" srcOrd="2" destOrd="0" presId="urn:microsoft.com/office/officeart/2009/3/layout/HorizontalOrganizationChart"/>
    <dgm:cxn modelId="{90BF5686-DEFF-4A81-A7B2-8E6D785109E8}" type="presParOf" srcId="{D4AB60D2-FBCB-4501-ABA5-A10F968252D9}" destId="{F3FAD44B-E32F-4B4A-B6E5-302AB0E79F65}" srcOrd="2" destOrd="0" presId="urn:microsoft.com/office/officeart/2009/3/layout/HorizontalOrganizationChart"/>
    <dgm:cxn modelId="{F4DDF5D8-EE0A-466C-8D78-0119E4775785}" type="presParOf" srcId="{D4AB60D2-FBCB-4501-ABA5-A10F968252D9}" destId="{E1DEF7DC-24A9-47AE-BB23-1013B87CBDA4}" srcOrd="3" destOrd="0" presId="urn:microsoft.com/office/officeart/2009/3/layout/HorizontalOrganizationChart"/>
    <dgm:cxn modelId="{EE46AB93-FF9F-4180-8345-C4BE6EEA7FF3}" type="presParOf" srcId="{E1DEF7DC-24A9-47AE-BB23-1013B87CBDA4}" destId="{5C887731-1A7A-4668-AC8F-BDB1289CB6DD}" srcOrd="0" destOrd="0" presId="urn:microsoft.com/office/officeart/2009/3/layout/HorizontalOrganizationChart"/>
    <dgm:cxn modelId="{7BBA28F8-9828-4D3D-B919-1099C69EFDD5}" type="presParOf" srcId="{5C887731-1A7A-4668-AC8F-BDB1289CB6DD}" destId="{EAC8C3C9-AAD6-41D6-B2F8-A505CEF4DF3B}" srcOrd="0" destOrd="0" presId="urn:microsoft.com/office/officeart/2009/3/layout/HorizontalOrganizationChart"/>
    <dgm:cxn modelId="{B275288C-84F9-41F5-BAD2-BE18E5D08635}" type="presParOf" srcId="{5C887731-1A7A-4668-AC8F-BDB1289CB6DD}" destId="{B3BFB3C3-AA95-494B-97F2-E799128B6970}" srcOrd="1" destOrd="0" presId="urn:microsoft.com/office/officeart/2009/3/layout/HorizontalOrganizationChart"/>
    <dgm:cxn modelId="{0A51F72C-48DE-447D-B11F-B6C5EEE90C9E}" type="presParOf" srcId="{E1DEF7DC-24A9-47AE-BB23-1013B87CBDA4}" destId="{0F09D48F-E4F3-42A6-9E84-7F189C8E18EB}" srcOrd="1" destOrd="0" presId="urn:microsoft.com/office/officeart/2009/3/layout/HorizontalOrganizationChart"/>
    <dgm:cxn modelId="{F14E9FD2-FEF7-467D-AE94-6EEAE75EC196}" type="presParOf" srcId="{E1DEF7DC-24A9-47AE-BB23-1013B87CBDA4}" destId="{84028781-FD3E-482A-A4DE-0CD1B87AC2C7}" srcOrd="2" destOrd="0" presId="urn:microsoft.com/office/officeart/2009/3/layout/HorizontalOrganizationChart"/>
    <dgm:cxn modelId="{4055B4ED-EFC0-4332-93E3-BF2FDA2D5098}" type="presParOf" srcId="{D4AB60D2-FBCB-4501-ABA5-A10F968252D9}" destId="{B41D2CE0-071E-4930-80C1-C5C5D79FA55D}" srcOrd="4" destOrd="0" presId="urn:microsoft.com/office/officeart/2009/3/layout/HorizontalOrganizationChart"/>
    <dgm:cxn modelId="{C9E5BAAF-610A-45F6-A339-FA03DFD3F04C}" type="presParOf" srcId="{D4AB60D2-FBCB-4501-ABA5-A10F968252D9}" destId="{5C10940E-C2BE-4654-AAC8-7AAD6FBC8843}" srcOrd="5" destOrd="0" presId="urn:microsoft.com/office/officeart/2009/3/layout/HorizontalOrganizationChart"/>
    <dgm:cxn modelId="{8E04784A-C531-49B4-8B5F-EFC06FAD03A6}" type="presParOf" srcId="{5C10940E-C2BE-4654-AAC8-7AAD6FBC8843}" destId="{FB5FEF6A-73BE-4C9D-B4E4-D5B9BEF6DDE9}" srcOrd="0" destOrd="0" presId="urn:microsoft.com/office/officeart/2009/3/layout/HorizontalOrganizationChart"/>
    <dgm:cxn modelId="{EF315B97-5F93-45FC-8604-36E671EFEDBA}" type="presParOf" srcId="{FB5FEF6A-73BE-4C9D-B4E4-D5B9BEF6DDE9}" destId="{FE0EBC4D-894D-4F85-8CF2-1385D793806B}" srcOrd="0" destOrd="0" presId="urn:microsoft.com/office/officeart/2009/3/layout/HorizontalOrganizationChart"/>
    <dgm:cxn modelId="{19B352C4-3EE2-4BFD-B6AE-6A2AD23F2451}" type="presParOf" srcId="{FB5FEF6A-73BE-4C9D-B4E4-D5B9BEF6DDE9}" destId="{CFCBE3BF-CAA1-4553-9F9D-0C8AEE5F912F}" srcOrd="1" destOrd="0" presId="urn:microsoft.com/office/officeart/2009/3/layout/HorizontalOrganizationChart"/>
    <dgm:cxn modelId="{1F44E548-EB1A-4151-B925-2C0715D2FF0B}" type="presParOf" srcId="{5C10940E-C2BE-4654-AAC8-7AAD6FBC8843}" destId="{2B5993DE-A2DA-4AD1-82A5-4AACC57BDE1B}" srcOrd="1" destOrd="0" presId="urn:microsoft.com/office/officeart/2009/3/layout/HorizontalOrganizationChart"/>
    <dgm:cxn modelId="{2A3B4844-7837-46B7-8894-8BF1C3E73362}" type="presParOf" srcId="{5C10940E-C2BE-4654-AAC8-7AAD6FBC8843}" destId="{E67DFC48-BDDC-4619-A977-16295AACFFB2}" srcOrd="2" destOrd="0" presId="urn:microsoft.com/office/officeart/2009/3/layout/HorizontalOrganizationChart"/>
    <dgm:cxn modelId="{36AE4250-AA9E-422B-B6FD-3A6F57AAD1BB}" type="presParOf" srcId="{D754D33B-6BAA-4759-9E51-2D89CC61BFF5}" destId="{2B07BF98-B968-433F-ACCA-5073AC1AE488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687D3B-97B4-4EC4-8950-C3AF0FA0671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87FCBAD-8682-4260-9480-5121B8AAC8A5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Output foreseen</a:t>
          </a:r>
          <a:endParaRPr lang="en-GB" sz="1600" b="1" dirty="0">
            <a:solidFill>
              <a:srgbClr val="FFD624"/>
            </a:solidFill>
          </a:endParaRPr>
        </a:p>
      </dgm:t>
    </dgm:pt>
    <dgm:pt modelId="{65D34600-C7DD-45C1-860B-B0BD96B399D6}" type="parTrans" cxnId="{7E689FD7-8952-4E96-983A-022B020FD518}">
      <dgm:prSet/>
      <dgm:spPr/>
      <dgm:t>
        <a:bodyPr/>
        <a:lstStyle/>
        <a:p>
          <a:endParaRPr lang="en-GB"/>
        </a:p>
      </dgm:t>
    </dgm:pt>
    <dgm:pt modelId="{C7B9FA0F-2449-49E3-BB12-C0595EDB2D6F}" type="sibTrans" cxnId="{7E689FD7-8952-4E96-983A-022B020FD518}">
      <dgm:prSet/>
      <dgm:spPr/>
      <dgm:t>
        <a:bodyPr/>
        <a:lstStyle/>
        <a:p>
          <a:endParaRPr lang="en-GB"/>
        </a:p>
      </dgm:t>
    </dgm:pt>
    <dgm:pt modelId="{147C6A00-6D92-4FDE-84C6-7F4F722265B3}">
      <dgm:prSet phldrT="[Text]"/>
      <dgm:spPr/>
      <dgm:t>
        <a:bodyPr/>
        <a:lstStyle/>
        <a:p>
          <a:r>
            <a:rPr lang="en-GB" dirty="0" smtClean="0"/>
            <a:t>The LAG fulfils the agreed strategy</a:t>
          </a:r>
          <a:endParaRPr lang="en-GB" b="1" dirty="0"/>
        </a:p>
      </dgm:t>
    </dgm:pt>
    <dgm:pt modelId="{69CE4E8C-D741-48D8-B77A-74A97990DF75}" type="parTrans" cxnId="{5DB5FFEA-018F-48BE-AB1B-0E8C6D5526E2}">
      <dgm:prSet/>
      <dgm:spPr/>
      <dgm:t>
        <a:bodyPr/>
        <a:lstStyle/>
        <a:p>
          <a:endParaRPr lang="en-GB"/>
        </a:p>
      </dgm:t>
    </dgm:pt>
    <dgm:pt modelId="{5B12E2AC-766C-4294-BB2A-4F75A144C16B}" type="sibTrans" cxnId="{5DB5FFEA-018F-48BE-AB1B-0E8C6D5526E2}">
      <dgm:prSet/>
      <dgm:spPr/>
      <dgm:t>
        <a:bodyPr/>
        <a:lstStyle/>
        <a:p>
          <a:endParaRPr lang="en-GB"/>
        </a:p>
      </dgm:t>
    </dgm:pt>
    <dgm:pt modelId="{576C3D66-41D7-4D32-AD09-4499D851CDA3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Lump sum</a:t>
          </a:r>
          <a:endParaRPr lang="en-GB" sz="1600" b="1" dirty="0">
            <a:solidFill>
              <a:srgbClr val="FFD624"/>
            </a:solidFill>
          </a:endParaRPr>
        </a:p>
      </dgm:t>
    </dgm:pt>
    <dgm:pt modelId="{60B3C589-55A6-4740-B4DE-848B1912E752}" type="parTrans" cxnId="{42820B81-2E44-4D9F-8B33-890FED70919B}">
      <dgm:prSet/>
      <dgm:spPr/>
      <dgm:t>
        <a:bodyPr/>
        <a:lstStyle/>
        <a:p>
          <a:endParaRPr lang="en-GB"/>
        </a:p>
      </dgm:t>
    </dgm:pt>
    <dgm:pt modelId="{CFBA1841-293E-4452-9779-8912279E2D40}" type="sibTrans" cxnId="{42820B81-2E44-4D9F-8B33-890FED70919B}">
      <dgm:prSet/>
      <dgm:spPr/>
      <dgm:t>
        <a:bodyPr/>
        <a:lstStyle/>
        <a:p>
          <a:endParaRPr lang="en-GB"/>
        </a:p>
      </dgm:t>
    </dgm:pt>
    <dgm:pt modelId="{FB346BB3-9041-4C7F-95F8-5C1340744932}">
      <dgm:prSet phldrT="[Text]"/>
      <dgm:spPr/>
      <dgm:t>
        <a:bodyPr/>
        <a:lstStyle/>
        <a:p>
          <a:r>
            <a:rPr lang="en-GB" dirty="0" smtClean="0"/>
            <a:t>Running costs are established in </a:t>
          </a:r>
          <a:r>
            <a:rPr lang="en-GB" b="1" dirty="0" smtClean="0"/>
            <a:t>7,000€</a:t>
          </a:r>
          <a:endParaRPr lang="en-GB" b="1" dirty="0"/>
        </a:p>
      </dgm:t>
    </dgm:pt>
    <dgm:pt modelId="{955A50B7-F43D-4881-82A5-51F2B39731E6}" type="parTrans" cxnId="{41424431-D87F-4972-BF4D-4B45F4799DD7}">
      <dgm:prSet/>
      <dgm:spPr/>
      <dgm:t>
        <a:bodyPr/>
        <a:lstStyle/>
        <a:p>
          <a:endParaRPr lang="en-GB"/>
        </a:p>
      </dgm:t>
    </dgm:pt>
    <dgm:pt modelId="{01DFABC6-4FBF-4AA8-8362-766D9F000FCB}" type="sibTrans" cxnId="{41424431-D87F-4972-BF4D-4B45F4799DD7}">
      <dgm:prSet/>
      <dgm:spPr/>
      <dgm:t>
        <a:bodyPr/>
        <a:lstStyle/>
        <a:p>
          <a:endParaRPr lang="en-GB"/>
        </a:p>
      </dgm:t>
    </dgm:pt>
    <dgm:pt modelId="{DBA76A9A-D3C0-4599-9888-6C164B69AFA8}">
      <dgm:prSet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Maximum expenditure</a:t>
          </a:r>
          <a:endParaRPr lang="en-GB" sz="1600" b="1" dirty="0">
            <a:solidFill>
              <a:srgbClr val="FFD624"/>
            </a:solidFill>
          </a:endParaRPr>
        </a:p>
      </dgm:t>
    </dgm:pt>
    <dgm:pt modelId="{E1E29A16-7BA0-4DD2-8056-62455B43C2B6}" type="parTrans" cxnId="{D8829517-C37C-4ABB-A8EC-85735E02ECE5}">
      <dgm:prSet/>
      <dgm:spPr/>
      <dgm:t>
        <a:bodyPr/>
        <a:lstStyle/>
        <a:p>
          <a:endParaRPr lang="en-GB"/>
        </a:p>
      </dgm:t>
    </dgm:pt>
    <dgm:pt modelId="{058FAD22-608F-4093-85EF-0EDEEB551BD7}" type="sibTrans" cxnId="{D8829517-C37C-4ABB-A8EC-85735E02ECE5}">
      <dgm:prSet/>
      <dgm:spPr/>
      <dgm:t>
        <a:bodyPr/>
        <a:lstStyle/>
        <a:p>
          <a:endParaRPr lang="en-GB"/>
        </a:p>
      </dgm:t>
    </dgm:pt>
    <dgm:pt modelId="{42EC5B1A-6446-4B7E-9F7C-0050BC2984A8}">
      <dgm:prSet/>
      <dgm:spPr/>
      <dgm:t>
        <a:bodyPr/>
        <a:lstStyle/>
        <a:p>
          <a:r>
            <a:rPr lang="en-GB" dirty="0" smtClean="0"/>
            <a:t>Running cost = </a:t>
          </a:r>
          <a:r>
            <a:rPr lang="en-GB" b="1" dirty="0" smtClean="0"/>
            <a:t>7,000€</a:t>
          </a:r>
          <a:endParaRPr lang="en-GB" b="1" dirty="0"/>
        </a:p>
      </dgm:t>
    </dgm:pt>
    <dgm:pt modelId="{CECA9BDC-A93B-4B7F-99FC-1831E55BB3CC}" type="parTrans" cxnId="{2EAFF21D-4B48-4E8D-98A6-A768B9533CA8}">
      <dgm:prSet/>
      <dgm:spPr/>
      <dgm:t>
        <a:bodyPr/>
        <a:lstStyle/>
        <a:p>
          <a:endParaRPr lang="en-GB"/>
        </a:p>
      </dgm:t>
    </dgm:pt>
    <dgm:pt modelId="{FCDF8BC6-3E91-431D-8AE9-BD212B048BE5}" type="sibTrans" cxnId="{2EAFF21D-4B48-4E8D-98A6-A768B9533CA8}">
      <dgm:prSet/>
      <dgm:spPr/>
      <dgm:t>
        <a:bodyPr/>
        <a:lstStyle/>
        <a:p>
          <a:endParaRPr lang="en-GB"/>
        </a:p>
      </dgm:t>
    </dgm:pt>
    <dgm:pt modelId="{A44CDB2D-29BE-454F-A6C3-5AB93A72C4F5}">
      <dgm:prSet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Output achieved</a:t>
          </a:r>
          <a:endParaRPr lang="en-GB" sz="1600" b="1" dirty="0">
            <a:solidFill>
              <a:srgbClr val="FFD624"/>
            </a:solidFill>
          </a:endParaRPr>
        </a:p>
      </dgm:t>
    </dgm:pt>
    <dgm:pt modelId="{7E8458E8-6E9D-41F7-8A8F-07EA7009CA58}" type="parTrans" cxnId="{5A558531-BC95-4C15-9D99-3EAFB3B4847D}">
      <dgm:prSet/>
      <dgm:spPr/>
      <dgm:t>
        <a:bodyPr/>
        <a:lstStyle/>
        <a:p>
          <a:endParaRPr lang="en-GB"/>
        </a:p>
      </dgm:t>
    </dgm:pt>
    <dgm:pt modelId="{C06396E4-CDE5-474E-8CC4-2A3574D0668F}" type="sibTrans" cxnId="{5A558531-BC95-4C15-9D99-3EAFB3B4847D}">
      <dgm:prSet/>
      <dgm:spPr/>
      <dgm:t>
        <a:bodyPr/>
        <a:lstStyle/>
        <a:p>
          <a:endParaRPr lang="en-GB"/>
        </a:p>
      </dgm:t>
    </dgm:pt>
    <dgm:pt modelId="{E78D19CD-CC85-43D1-8C16-9524A32B84E9}">
      <dgm:prSet/>
      <dgm:spPr/>
      <dgm:t>
        <a:bodyPr/>
        <a:lstStyle/>
        <a:p>
          <a:r>
            <a:rPr lang="en-GB" dirty="0" smtClean="0"/>
            <a:t>(1) The strategy is fulfilled</a:t>
          </a:r>
          <a:endParaRPr lang="en-GB" b="1" dirty="0"/>
        </a:p>
      </dgm:t>
    </dgm:pt>
    <dgm:pt modelId="{FA49B227-0822-4615-80E0-DC08C5460267}" type="parTrans" cxnId="{AFCF6421-2D09-4870-B7FD-858E99E642FE}">
      <dgm:prSet/>
      <dgm:spPr/>
      <dgm:t>
        <a:bodyPr/>
        <a:lstStyle/>
        <a:p>
          <a:endParaRPr lang="en-GB"/>
        </a:p>
      </dgm:t>
    </dgm:pt>
    <dgm:pt modelId="{FDA156C1-EF9E-491F-BF7C-08E4613048AA}" type="sibTrans" cxnId="{AFCF6421-2D09-4870-B7FD-858E99E642FE}">
      <dgm:prSet/>
      <dgm:spPr/>
      <dgm:t>
        <a:bodyPr/>
        <a:lstStyle/>
        <a:p>
          <a:endParaRPr lang="en-GB"/>
        </a:p>
      </dgm:t>
    </dgm:pt>
    <dgm:pt modelId="{F5F7E69E-1A1F-4020-9E12-0F55C4EDF5E3}">
      <dgm:prSet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Expenditure declared</a:t>
          </a:r>
          <a:endParaRPr lang="en-GB" sz="1600" b="1" dirty="0">
            <a:solidFill>
              <a:srgbClr val="FFD624"/>
            </a:solidFill>
          </a:endParaRPr>
        </a:p>
      </dgm:t>
    </dgm:pt>
    <dgm:pt modelId="{81AAA810-5D9B-4E81-9119-10B3A0FB4B78}" type="parTrans" cxnId="{7892C9C3-50C5-4392-95B5-6E34FAE18F9A}">
      <dgm:prSet/>
      <dgm:spPr/>
      <dgm:t>
        <a:bodyPr/>
        <a:lstStyle/>
        <a:p>
          <a:endParaRPr lang="en-GB"/>
        </a:p>
      </dgm:t>
    </dgm:pt>
    <dgm:pt modelId="{19DE0813-D8B5-4A1E-A5EC-C08D571D9811}" type="sibTrans" cxnId="{7892C9C3-50C5-4392-95B5-6E34FAE18F9A}">
      <dgm:prSet/>
      <dgm:spPr/>
      <dgm:t>
        <a:bodyPr/>
        <a:lstStyle/>
        <a:p>
          <a:endParaRPr lang="en-GB"/>
        </a:p>
      </dgm:t>
    </dgm:pt>
    <dgm:pt modelId="{0A2AABA5-3E93-4AE7-929E-1C18054F54BC}">
      <dgm:prSet/>
      <dgm:spPr/>
      <dgm:t>
        <a:bodyPr/>
        <a:lstStyle/>
        <a:p>
          <a:r>
            <a:rPr lang="en-GB" dirty="0" smtClean="0"/>
            <a:t>(1) Running costs = </a:t>
          </a:r>
          <a:r>
            <a:rPr lang="en-GB" b="1" dirty="0" smtClean="0"/>
            <a:t>7,000€</a:t>
          </a:r>
          <a:endParaRPr lang="en-GB" dirty="0"/>
        </a:p>
      </dgm:t>
    </dgm:pt>
    <dgm:pt modelId="{D8D52AE2-4D99-42A4-900C-973C3071D8CF}" type="parTrans" cxnId="{A85C3818-2814-4F0E-A0D5-A00A2D4482C4}">
      <dgm:prSet/>
      <dgm:spPr/>
      <dgm:t>
        <a:bodyPr/>
        <a:lstStyle/>
        <a:p>
          <a:endParaRPr lang="en-GB"/>
        </a:p>
      </dgm:t>
    </dgm:pt>
    <dgm:pt modelId="{50AE80A4-5583-47AA-B17B-E37728C13D97}" type="sibTrans" cxnId="{A85C3818-2814-4F0E-A0D5-A00A2D4482C4}">
      <dgm:prSet/>
      <dgm:spPr/>
      <dgm:t>
        <a:bodyPr/>
        <a:lstStyle/>
        <a:p>
          <a:endParaRPr lang="en-GB"/>
        </a:p>
      </dgm:t>
    </dgm:pt>
    <dgm:pt modelId="{684986BD-6CDD-4788-B47A-CA763622DA10}">
      <dgm:prSet/>
      <dgm:spPr/>
      <dgm:t>
        <a:bodyPr/>
        <a:lstStyle/>
        <a:p>
          <a:r>
            <a:rPr lang="en-GB" dirty="0" smtClean="0"/>
            <a:t>(2) Only a part of the strategy is fulfilled </a:t>
          </a:r>
          <a:r>
            <a:rPr lang="en-GB" u="sng" dirty="0" smtClean="0"/>
            <a:t>or</a:t>
          </a:r>
          <a:r>
            <a:rPr lang="en-GB" u="none" dirty="0" smtClean="0"/>
            <a:t> not at all</a:t>
          </a:r>
          <a:endParaRPr lang="en-GB" dirty="0"/>
        </a:p>
      </dgm:t>
    </dgm:pt>
    <dgm:pt modelId="{959377DA-704F-48A5-80B3-E88771A7C178}" type="parTrans" cxnId="{20EF3F22-1BAF-49FB-874B-E1397F58A7B2}">
      <dgm:prSet/>
      <dgm:spPr/>
      <dgm:t>
        <a:bodyPr/>
        <a:lstStyle/>
        <a:p>
          <a:endParaRPr lang="fr-BE"/>
        </a:p>
      </dgm:t>
    </dgm:pt>
    <dgm:pt modelId="{6F56D88A-1DA4-43CC-AD73-813E8C6C7B96}" type="sibTrans" cxnId="{20EF3F22-1BAF-49FB-874B-E1397F58A7B2}">
      <dgm:prSet/>
      <dgm:spPr/>
      <dgm:t>
        <a:bodyPr/>
        <a:lstStyle/>
        <a:p>
          <a:endParaRPr lang="fr-BE"/>
        </a:p>
      </dgm:t>
    </dgm:pt>
    <dgm:pt modelId="{71A54B97-CD48-4671-8047-B7F7AAB7D3E3}">
      <dgm:prSet/>
      <dgm:spPr/>
      <dgm:t>
        <a:bodyPr/>
        <a:lstStyle/>
        <a:p>
          <a:r>
            <a:rPr lang="en-GB" dirty="0" smtClean="0"/>
            <a:t>(2) A part of the strategy  </a:t>
          </a:r>
          <a:r>
            <a:rPr lang="en-GB" u="sng" dirty="0" smtClean="0"/>
            <a:t>or</a:t>
          </a:r>
          <a:r>
            <a:rPr lang="en-GB" dirty="0" smtClean="0"/>
            <a:t> no strategy = </a:t>
          </a:r>
          <a:r>
            <a:rPr lang="en-GB" b="1" dirty="0" smtClean="0"/>
            <a:t>0€</a:t>
          </a:r>
          <a:endParaRPr lang="en-GB" dirty="0"/>
        </a:p>
      </dgm:t>
    </dgm:pt>
    <dgm:pt modelId="{37813363-FE9A-4378-BFF3-DC12B34746BF}" type="parTrans" cxnId="{AE99C652-14C3-4F86-9DB5-4BCEC79F65A7}">
      <dgm:prSet/>
      <dgm:spPr/>
      <dgm:t>
        <a:bodyPr/>
        <a:lstStyle/>
        <a:p>
          <a:endParaRPr lang="fr-BE"/>
        </a:p>
      </dgm:t>
    </dgm:pt>
    <dgm:pt modelId="{3F9F402E-71FE-43E2-A9B1-1A6A059B0717}" type="sibTrans" cxnId="{AE99C652-14C3-4F86-9DB5-4BCEC79F65A7}">
      <dgm:prSet/>
      <dgm:spPr/>
      <dgm:t>
        <a:bodyPr/>
        <a:lstStyle/>
        <a:p>
          <a:endParaRPr lang="fr-BE"/>
        </a:p>
      </dgm:t>
    </dgm:pt>
    <dgm:pt modelId="{7258EB38-24AF-4D25-B736-4AA1A20B64BC}" type="pres">
      <dgm:prSet presAssocID="{29687D3B-97B4-4EC4-8950-C3AF0FA067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250FC71-ED14-440B-891E-924FD69F826F}" type="pres">
      <dgm:prSet presAssocID="{F5F7E69E-1A1F-4020-9E12-0F55C4EDF5E3}" presName="boxAndChildren" presStyleCnt="0"/>
      <dgm:spPr/>
    </dgm:pt>
    <dgm:pt modelId="{B786A54E-7B46-4023-9F55-DD7504980FD4}" type="pres">
      <dgm:prSet presAssocID="{F5F7E69E-1A1F-4020-9E12-0F55C4EDF5E3}" presName="parentTextBox" presStyleLbl="node1" presStyleIdx="0" presStyleCnt="5"/>
      <dgm:spPr/>
      <dgm:t>
        <a:bodyPr/>
        <a:lstStyle/>
        <a:p>
          <a:endParaRPr lang="en-GB"/>
        </a:p>
      </dgm:t>
    </dgm:pt>
    <dgm:pt modelId="{B75FBD35-3042-418C-8565-669C5ECE5CBB}" type="pres">
      <dgm:prSet presAssocID="{F5F7E69E-1A1F-4020-9E12-0F55C4EDF5E3}" presName="entireBox" presStyleLbl="node1" presStyleIdx="0" presStyleCnt="5"/>
      <dgm:spPr/>
      <dgm:t>
        <a:bodyPr/>
        <a:lstStyle/>
        <a:p>
          <a:endParaRPr lang="en-GB"/>
        </a:p>
      </dgm:t>
    </dgm:pt>
    <dgm:pt modelId="{ACD2274B-6F24-428C-81D5-14DC347D74E8}" type="pres">
      <dgm:prSet presAssocID="{F5F7E69E-1A1F-4020-9E12-0F55C4EDF5E3}" presName="descendantBox" presStyleCnt="0"/>
      <dgm:spPr/>
    </dgm:pt>
    <dgm:pt modelId="{2AB4BEA2-4E62-4918-BA53-4BF981A66E80}" type="pres">
      <dgm:prSet presAssocID="{0A2AABA5-3E93-4AE7-929E-1C18054F54B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A4293B-6E82-40C0-89AB-13727E11EE8F}" type="pres">
      <dgm:prSet presAssocID="{71A54B97-CD48-4671-8047-B7F7AAB7D3E3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A5EBBA85-281D-4E24-87C9-8A4EDF93A949}" type="pres">
      <dgm:prSet presAssocID="{C06396E4-CDE5-474E-8CC4-2A3574D0668F}" presName="sp" presStyleCnt="0"/>
      <dgm:spPr/>
    </dgm:pt>
    <dgm:pt modelId="{B484B332-3597-4FB6-BCF0-3E60B2ABE204}" type="pres">
      <dgm:prSet presAssocID="{A44CDB2D-29BE-454F-A6C3-5AB93A72C4F5}" presName="arrowAndChildren" presStyleCnt="0"/>
      <dgm:spPr/>
    </dgm:pt>
    <dgm:pt modelId="{21D43079-799E-4C4E-B41D-EF5035A3022C}" type="pres">
      <dgm:prSet presAssocID="{A44CDB2D-29BE-454F-A6C3-5AB93A72C4F5}" presName="parentTextArrow" presStyleLbl="node1" presStyleIdx="0" presStyleCnt="5"/>
      <dgm:spPr/>
      <dgm:t>
        <a:bodyPr/>
        <a:lstStyle/>
        <a:p>
          <a:endParaRPr lang="en-GB"/>
        </a:p>
      </dgm:t>
    </dgm:pt>
    <dgm:pt modelId="{AB7E990D-2091-43D8-91FB-EC358B20842A}" type="pres">
      <dgm:prSet presAssocID="{A44CDB2D-29BE-454F-A6C3-5AB93A72C4F5}" presName="arrow" presStyleLbl="node1" presStyleIdx="1" presStyleCnt="5"/>
      <dgm:spPr/>
      <dgm:t>
        <a:bodyPr/>
        <a:lstStyle/>
        <a:p>
          <a:endParaRPr lang="en-GB"/>
        </a:p>
      </dgm:t>
    </dgm:pt>
    <dgm:pt modelId="{B3099C07-0BEF-4EF1-9DD3-60DCF480EB15}" type="pres">
      <dgm:prSet presAssocID="{A44CDB2D-29BE-454F-A6C3-5AB93A72C4F5}" presName="descendantArrow" presStyleCnt="0"/>
      <dgm:spPr/>
    </dgm:pt>
    <dgm:pt modelId="{76791305-73B0-4764-AAD2-12A09C1C124C}" type="pres">
      <dgm:prSet presAssocID="{E78D19CD-CC85-43D1-8C16-9524A32B84E9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DC6250-7FCF-441E-9ED3-AA02F5942292}" type="pres">
      <dgm:prSet presAssocID="{684986BD-6CDD-4788-B47A-CA763622DA10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2493FE76-C923-4E7D-A028-A068AA1BE262}" type="pres">
      <dgm:prSet presAssocID="{058FAD22-608F-4093-85EF-0EDEEB551BD7}" presName="sp" presStyleCnt="0"/>
      <dgm:spPr/>
    </dgm:pt>
    <dgm:pt modelId="{84802E01-4A17-4EB7-A25F-FE3A81F15B08}" type="pres">
      <dgm:prSet presAssocID="{DBA76A9A-D3C0-4599-9888-6C164B69AFA8}" presName="arrowAndChildren" presStyleCnt="0"/>
      <dgm:spPr/>
    </dgm:pt>
    <dgm:pt modelId="{C9838D5A-F792-4CDA-AA06-7514ED61F324}" type="pres">
      <dgm:prSet presAssocID="{DBA76A9A-D3C0-4599-9888-6C164B69AFA8}" presName="parentTextArrow" presStyleLbl="node1" presStyleIdx="1" presStyleCnt="5"/>
      <dgm:spPr/>
      <dgm:t>
        <a:bodyPr/>
        <a:lstStyle/>
        <a:p>
          <a:endParaRPr lang="en-GB"/>
        </a:p>
      </dgm:t>
    </dgm:pt>
    <dgm:pt modelId="{92054954-2B8B-4EB4-8813-D742F4C7C5CD}" type="pres">
      <dgm:prSet presAssocID="{DBA76A9A-D3C0-4599-9888-6C164B69AFA8}" presName="arrow" presStyleLbl="node1" presStyleIdx="2" presStyleCnt="5"/>
      <dgm:spPr/>
      <dgm:t>
        <a:bodyPr/>
        <a:lstStyle/>
        <a:p>
          <a:endParaRPr lang="en-GB"/>
        </a:p>
      </dgm:t>
    </dgm:pt>
    <dgm:pt modelId="{D71C3D59-8E40-4790-8884-CDBF00E11FD9}" type="pres">
      <dgm:prSet presAssocID="{DBA76A9A-D3C0-4599-9888-6C164B69AFA8}" presName="descendantArrow" presStyleCnt="0"/>
      <dgm:spPr/>
    </dgm:pt>
    <dgm:pt modelId="{75CCD8E7-EB5B-42AE-A3E7-E01F56B8F4CC}" type="pres">
      <dgm:prSet presAssocID="{42EC5B1A-6446-4B7E-9F7C-0050BC2984A8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F97550-C663-4FDD-B47B-190349FC5F67}" type="pres">
      <dgm:prSet presAssocID="{CFBA1841-293E-4452-9779-8912279E2D40}" presName="sp" presStyleCnt="0"/>
      <dgm:spPr/>
    </dgm:pt>
    <dgm:pt modelId="{1B712897-DDED-4CC2-9961-6139C97AC30F}" type="pres">
      <dgm:prSet presAssocID="{576C3D66-41D7-4D32-AD09-4499D851CDA3}" presName="arrowAndChildren" presStyleCnt="0"/>
      <dgm:spPr/>
    </dgm:pt>
    <dgm:pt modelId="{98B2E276-2C5B-456D-B4E6-288E2F4997B7}" type="pres">
      <dgm:prSet presAssocID="{576C3D66-41D7-4D32-AD09-4499D851CDA3}" presName="parentTextArrow" presStyleLbl="node1" presStyleIdx="2" presStyleCnt="5"/>
      <dgm:spPr/>
      <dgm:t>
        <a:bodyPr/>
        <a:lstStyle/>
        <a:p>
          <a:endParaRPr lang="en-GB"/>
        </a:p>
      </dgm:t>
    </dgm:pt>
    <dgm:pt modelId="{7E65AC96-A8EC-456D-A283-5FD9DB647F34}" type="pres">
      <dgm:prSet presAssocID="{576C3D66-41D7-4D32-AD09-4499D851CDA3}" presName="arrow" presStyleLbl="node1" presStyleIdx="3" presStyleCnt="5"/>
      <dgm:spPr/>
      <dgm:t>
        <a:bodyPr/>
        <a:lstStyle/>
        <a:p>
          <a:endParaRPr lang="en-GB"/>
        </a:p>
      </dgm:t>
    </dgm:pt>
    <dgm:pt modelId="{C767E5ED-3127-4D60-BE4E-9F64781D92B8}" type="pres">
      <dgm:prSet presAssocID="{576C3D66-41D7-4D32-AD09-4499D851CDA3}" presName="descendantArrow" presStyleCnt="0"/>
      <dgm:spPr/>
    </dgm:pt>
    <dgm:pt modelId="{FC3AADAC-1B1E-4C40-B983-C8ADBA8588E2}" type="pres">
      <dgm:prSet presAssocID="{FB346BB3-9041-4C7F-95F8-5C1340744932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EA3BE-B528-408B-A0D6-7A7EEBE166E3}" type="pres">
      <dgm:prSet presAssocID="{C7B9FA0F-2449-49E3-BB12-C0595EDB2D6F}" presName="sp" presStyleCnt="0"/>
      <dgm:spPr/>
    </dgm:pt>
    <dgm:pt modelId="{9D78DB81-A60A-4B49-A0C6-DE5BCAFB6698}" type="pres">
      <dgm:prSet presAssocID="{E87FCBAD-8682-4260-9480-5121B8AAC8A5}" presName="arrowAndChildren" presStyleCnt="0"/>
      <dgm:spPr/>
    </dgm:pt>
    <dgm:pt modelId="{B4DE5E0C-14BE-49BB-BB27-BD7558E67EEE}" type="pres">
      <dgm:prSet presAssocID="{E87FCBAD-8682-4260-9480-5121B8AAC8A5}" presName="parentTextArrow" presStyleLbl="node1" presStyleIdx="3" presStyleCnt="5"/>
      <dgm:spPr/>
      <dgm:t>
        <a:bodyPr/>
        <a:lstStyle/>
        <a:p>
          <a:endParaRPr lang="en-GB"/>
        </a:p>
      </dgm:t>
    </dgm:pt>
    <dgm:pt modelId="{D8F8C1C7-08AE-4C2E-B02A-8A2EFE0FBC93}" type="pres">
      <dgm:prSet presAssocID="{E87FCBAD-8682-4260-9480-5121B8AAC8A5}" presName="arrow" presStyleLbl="node1" presStyleIdx="4" presStyleCnt="5" custLinFactNeighborY="-7810"/>
      <dgm:spPr/>
      <dgm:t>
        <a:bodyPr/>
        <a:lstStyle/>
        <a:p>
          <a:endParaRPr lang="en-GB"/>
        </a:p>
      </dgm:t>
    </dgm:pt>
    <dgm:pt modelId="{6274B10B-4B2C-4EE7-AA1F-55097E21714C}" type="pres">
      <dgm:prSet presAssocID="{E87FCBAD-8682-4260-9480-5121B8AAC8A5}" presName="descendantArrow" presStyleCnt="0"/>
      <dgm:spPr/>
    </dgm:pt>
    <dgm:pt modelId="{4AF230A0-F717-4AAD-9AFF-6A654849187B}" type="pres">
      <dgm:prSet presAssocID="{147C6A00-6D92-4FDE-84C6-7F4F722265B3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D2E0637-ABF1-4B39-9F20-8F7D8EB9EDD4}" type="presOf" srcId="{F5F7E69E-1A1F-4020-9E12-0F55C4EDF5E3}" destId="{B786A54E-7B46-4023-9F55-DD7504980FD4}" srcOrd="0" destOrd="0" presId="urn:microsoft.com/office/officeart/2005/8/layout/process4"/>
    <dgm:cxn modelId="{20EF3F22-1BAF-49FB-874B-E1397F58A7B2}" srcId="{A44CDB2D-29BE-454F-A6C3-5AB93A72C4F5}" destId="{684986BD-6CDD-4788-B47A-CA763622DA10}" srcOrd="1" destOrd="0" parTransId="{959377DA-704F-48A5-80B3-E88771A7C178}" sibTransId="{6F56D88A-1DA4-43CC-AD73-813E8C6C7B96}"/>
    <dgm:cxn modelId="{41424431-D87F-4972-BF4D-4B45F4799DD7}" srcId="{576C3D66-41D7-4D32-AD09-4499D851CDA3}" destId="{FB346BB3-9041-4C7F-95F8-5C1340744932}" srcOrd="0" destOrd="0" parTransId="{955A50B7-F43D-4881-82A5-51F2B39731E6}" sibTransId="{01DFABC6-4FBF-4AA8-8362-766D9F000FCB}"/>
    <dgm:cxn modelId="{5A558531-BC95-4C15-9D99-3EAFB3B4847D}" srcId="{29687D3B-97B4-4EC4-8950-C3AF0FA0671C}" destId="{A44CDB2D-29BE-454F-A6C3-5AB93A72C4F5}" srcOrd="3" destOrd="0" parTransId="{7E8458E8-6E9D-41F7-8A8F-07EA7009CA58}" sibTransId="{C06396E4-CDE5-474E-8CC4-2A3574D0668F}"/>
    <dgm:cxn modelId="{84EF61A0-B337-4A64-84CF-A6B374A58ED6}" type="presOf" srcId="{0A2AABA5-3E93-4AE7-929E-1C18054F54BC}" destId="{2AB4BEA2-4E62-4918-BA53-4BF981A66E80}" srcOrd="0" destOrd="0" presId="urn:microsoft.com/office/officeart/2005/8/layout/process4"/>
    <dgm:cxn modelId="{2EAFF21D-4B48-4E8D-98A6-A768B9533CA8}" srcId="{DBA76A9A-D3C0-4599-9888-6C164B69AFA8}" destId="{42EC5B1A-6446-4B7E-9F7C-0050BC2984A8}" srcOrd="0" destOrd="0" parTransId="{CECA9BDC-A93B-4B7F-99FC-1831E55BB3CC}" sibTransId="{FCDF8BC6-3E91-431D-8AE9-BD212B048BE5}"/>
    <dgm:cxn modelId="{5045C181-45FD-42BF-8F5C-6DFD1AF163DA}" type="presOf" srcId="{A44CDB2D-29BE-454F-A6C3-5AB93A72C4F5}" destId="{AB7E990D-2091-43D8-91FB-EC358B20842A}" srcOrd="1" destOrd="0" presId="urn:microsoft.com/office/officeart/2005/8/layout/process4"/>
    <dgm:cxn modelId="{F84D4988-F4E3-43A3-A2A7-1448989F310C}" type="presOf" srcId="{E87FCBAD-8682-4260-9480-5121B8AAC8A5}" destId="{B4DE5E0C-14BE-49BB-BB27-BD7558E67EEE}" srcOrd="0" destOrd="0" presId="urn:microsoft.com/office/officeart/2005/8/layout/process4"/>
    <dgm:cxn modelId="{A9E109DE-1609-43A8-9F84-6ADEA39ECCE3}" type="presOf" srcId="{E87FCBAD-8682-4260-9480-5121B8AAC8A5}" destId="{D8F8C1C7-08AE-4C2E-B02A-8A2EFE0FBC93}" srcOrd="1" destOrd="0" presId="urn:microsoft.com/office/officeart/2005/8/layout/process4"/>
    <dgm:cxn modelId="{972AE6D8-BC31-439E-A5CA-CC62AA10BAB7}" type="presOf" srcId="{29687D3B-97B4-4EC4-8950-C3AF0FA0671C}" destId="{7258EB38-24AF-4D25-B736-4AA1A20B64BC}" srcOrd="0" destOrd="0" presId="urn:microsoft.com/office/officeart/2005/8/layout/process4"/>
    <dgm:cxn modelId="{43852C8D-4A29-4993-9E80-9BCA78A57DDF}" type="presOf" srcId="{DBA76A9A-D3C0-4599-9888-6C164B69AFA8}" destId="{C9838D5A-F792-4CDA-AA06-7514ED61F324}" srcOrd="0" destOrd="0" presId="urn:microsoft.com/office/officeart/2005/8/layout/process4"/>
    <dgm:cxn modelId="{99FDAB0B-49C1-42CA-BD16-4572A29D2CF0}" type="presOf" srcId="{576C3D66-41D7-4D32-AD09-4499D851CDA3}" destId="{98B2E276-2C5B-456D-B4E6-288E2F4997B7}" srcOrd="0" destOrd="0" presId="urn:microsoft.com/office/officeart/2005/8/layout/process4"/>
    <dgm:cxn modelId="{AFCF6421-2D09-4870-B7FD-858E99E642FE}" srcId="{A44CDB2D-29BE-454F-A6C3-5AB93A72C4F5}" destId="{E78D19CD-CC85-43D1-8C16-9524A32B84E9}" srcOrd="0" destOrd="0" parTransId="{FA49B227-0822-4615-80E0-DC08C5460267}" sibTransId="{FDA156C1-EF9E-491F-BF7C-08E4613048AA}"/>
    <dgm:cxn modelId="{10131391-6F92-48DE-A668-86C737E0F212}" type="presOf" srcId="{684986BD-6CDD-4788-B47A-CA763622DA10}" destId="{43DC6250-7FCF-441E-9ED3-AA02F5942292}" srcOrd="0" destOrd="0" presId="urn:microsoft.com/office/officeart/2005/8/layout/process4"/>
    <dgm:cxn modelId="{A85C3818-2814-4F0E-A0D5-A00A2D4482C4}" srcId="{F5F7E69E-1A1F-4020-9E12-0F55C4EDF5E3}" destId="{0A2AABA5-3E93-4AE7-929E-1C18054F54BC}" srcOrd="0" destOrd="0" parTransId="{D8D52AE2-4D99-42A4-900C-973C3071D8CF}" sibTransId="{50AE80A4-5583-47AA-B17B-E37728C13D97}"/>
    <dgm:cxn modelId="{9437961B-1110-4D64-A412-57D84CF8FB00}" type="presOf" srcId="{147C6A00-6D92-4FDE-84C6-7F4F722265B3}" destId="{4AF230A0-F717-4AAD-9AFF-6A654849187B}" srcOrd="0" destOrd="0" presId="urn:microsoft.com/office/officeart/2005/8/layout/process4"/>
    <dgm:cxn modelId="{43F66A90-98CC-492B-A7F2-7A9086E6929E}" type="presOf" srcId="{F5F7E69E-1A1F-4020-9E12-0F55C4EDF5E3}" destId="{B75FBD35-3042-418C-8565-669C5ECE5CBB}" srcOrd="1" destOrd="0" presId="urn:microsoft.com/office/officeart/2005/8/layout/process4"/>
    <dgm:cxn modelId="{42820B81-2E44-4D9F-8B33-890FED70919B}" srcId="{29687D3B-97B4-4EC4-8950-C3AF0FA0671C}" destId="{576C3D66-41D7-4D32-AD09-4499D851CDA3}" srcOrd="1" destOrd="0" parTransId="{60B3C589-55A6-4740-B4DE-848B1912E752}" sibTransId="{CFBA1841-293E-4452-9779-8912279E2D40}"/>
    <dgm:cxn modelId="{E5EAA6A0-CA39-4E9C-B2C3-8131EE8F8502}" type="presOf" srcId="{E78D19CD-CC85-43D1-8C16-9524A32B84E9}" destId="{76791305-73B0-4764-AAD2-12A09C1C124C}" srcOrd="0" destOrd="0" presId="urn:microsoft.com/office/officeart/2005/8/layout/process4"/>
    <dgm:cxn modelId="{7892C9C3-50C5-4392-95B5-6E34FAE18F9A}" srcId="{29687D3B-97B4-4EC4-8950-C3AF0FA0671C}" destId="{F5F7E69E-1A1F-4020-9E12-0F55C4EDF5E3}" srcOrd="4" destOrd="0" parTransId="{81AAA810-5D9B-4E81-9119-10B3A0FB4B78}" sibTransId="{19DE0813-D8B5-4A1E-A5EC-C08D571D9811}"/>
    <dgm:cxn modelId="{7063EE50-BFAA-4154-9811-A246C4ADC427}" type="presOf" srcId="{FB346BB3-9041-4C7F-95F8-5C1340744932}" destId="{FC3AADAC-1B1E-4C40-B983-C8ADBA8588E2}" srcOrd="0" destOrd="0" presId="urn:microsoft.com/office/officeart/2005/8/layout/process4"/>
    <dgm:cxn modelId="{FF5806C1-3645-46FB-8C35-22770F9DB550}" type="presOf" srcId="{A44CDB2D-29BE-454F-A6C3-5AB93A72C4F5}" destId="{21D43079-799E-4C4E-B41D-EF5035A3022C}" srcOrd="0" destOrd="0" presId="urn:microsoft.com/office/officeart/2005/8/layout/process4"/>
    <dgm:cxn modelId="{A7BF0A12-3B06-4AE1-B676-C82A5C56C243}" type="presOf" srcId="{42EC5B1A-6446-4B7E-9F7C-0050BC2984A8}" destId="{75CCD8E7-EB5B-42AE-A3E7-E01F56B8F4CC}" srcOrd="0" destOrd="0" presId="urn:microsoft.com/office/officeart/2005/8/layout/process4"/>
    <dgm:cxn modelId="{5D1890EE-593A-4C1D-965E-186C0FC8C862}" type="presOf" srcId="{576C3D66-41D7-4D32-AD09-4499D851CDA3}" destId="{7E65AC96-A8EC-456D-A283-5FD9DB647F34}" srcOrd="1" destOrd="0" presId="urn:microsoft.com/office/officeart/2005/8/layout/process4"/>
    <dgm:cxn modelId="{7E689FD7-8952-4E96-983A-022B020FD518}" srcId="{29687D3B-97B4-4EC4-8950-C3AF0FA0671C}" destId="{E87FCBAD-8682-4260-9480-5121B8AAC8A5}" srcOrd="0" destOrd="0" parTransId="{65D34600-C7DD-45C1-860B-B0BD96B399D6}" sibTransId="{C7B9FA0F-2449-49E3-BB12-C0595EDB2D6F}"/>
    <dgm:cxn modelId="{E5B33363-440A-479F-AD6A-6E924C9EAC62}" type="presOf" srcId="{71A54B97-CD48-4671-8047-B7F7AAB7D3E3}" destId="{FCA4293B-6E82-40C0-89AB-13727E11EE8F}" srcOrd="0" destOrd="0" presId="urn:microsoft.com/office/officeart/2005/8/layout/process4"/>
    <dgm:cxn modelId="{D8829517-C37C-4ABB-A8EC-85735E02ECE5}" srcId="{29687D3B-97B4-4EC4-8950-C3AF0FA0671C}" destId="{DBA76A9A-D3C0-4599-9888-6C164B69AFA8}" srcOrd="2" destOrd="0" parTransId="{E1E29A16-7BA0-4DD2-8056-62455B43C2B6}" sibTransId="{058FAD22-608F-4093-85EF-0EDEEB551BD7}"/>
    <dgm:cxn modelId="{5DB5FFEA-018F-48BE-AB1B-0E8C6D5526E2}" srcId="{E87FCBAD-8682-4260-9480-5121B8AAC8A5}" destId="{147C6A00-6D92-4FDE-84C6-7F4F722265B3}" srcOrd="0" destOrd="0" parTransId="{69CE4E8C-D741-48D8-B77A-74A97990DF75}" sibTransId="{5B12E2AC-766C-4294-BB2A-4F75A144C16B}"/>
    <dgm:cxn modelId="{68086C91-0EB3-4852-B942-DD0583292165}" type="presOf" srcId="{DBA76A9A-D3C0-4599-9888-6C164B69AFA8}" destId="{92054954-2B8B-4EB4-8813-D742F4C7C5CD}" srcOrd="1" destOrd="0" presId="urn:microsoft.com/office/officeart/2005/8/layout/process4"/>
    <dgm:cxn modelId="{AE99C652-14C3-4F86-9DB5-4BCEC79F65A7}" srcId="{F5F7E69E-1A1F-4020-9E12-0F55C4EDF5E3}" destId="{71A54B97-CD48-4671-8047-B7F7AAB7D3E3}" srcOrd="1" destOrd="0" parTransId="{37813363-FE9A-4378-BFF3-DC12B34746BF}" sibTransId="{3F9F402E-71FE-43E2-A9B1-1A6A059B0717}"/>
    <dgm:cxn modelId="{0CD33DFA-12FB-4A02-A188-0055B332A0DD}" type="presParOf" srcId="{7258EB38-24AF-4D25-B736-4AA1A20B64BC}" destId="{7250FC71-ED14-440B-891E-924FD69F826F}" srcOrd="0" destOrd="0" presId="urn:microsoft.com/office/officeart/2005/8/layout/process4"/>
    <dgm:cxn modelId="{19B7E0CF-30D1-4606-8305-1CC540D6FF0B}" type="presParOf" srcId="{7250FC71-ED14-440B-891E-924FD69F826F}" destId="{B786A54E-7B46-4023-9F55-DD7504980FD4}" srcOrd="0" destOrd="0" presId="urn:microsoft.com/office/officeart/2005/8/layout/process4"/>
    <dgm:cxn modelId="{A21E1E30-00F7-46BC-8418-9498C2BCE218}" type="presParOf" srcId="{7250FC71-ED14-440B-891E-924FD69F826F}" destId="{B75FBD35-3042-418C-8565-669C5ECE5CBB}" srcOrd="1" destOrd="0" presId="urn:microsoft.com/office/officeart/2005/8/layout/process4"/>
    <dgm:cxn modelId="{75845AFF-B145-43C4-9026-A2D80396FCFE}" type="presParOf" srcId="{7250FC71-ED14-440B-891E-924FD69F826F}" destId="{ACD2274B-6F24-428C-81D5-14DC347D74E8}" srcOrd="2" destOrd="0" presId="urn:microsoft.com/office/officeart/2005/8/layout/process4"/>
    <dgm:cxn modelId="{EA292A4D-D999-4A9E-B139-2A9FBFFD80EF}" type="presParOf" srcId="{ACD2274B-6F24-428C-81D5-14DC347D74E8}" destId="{2AB4BEA2-4E62-4918-BA53-4BF981A66E80}" srcOrd="0" destOrd="0" presId="urn:microsoft.com/office/officeart/2005/8/layout/process4"/>
    <dgm:cxn modelId="{99CF1066-94AF-4D8A-80EE-BF0758CF22B7}" type="presParOf" srcId="{ACD2274B-6F24-428C-81D5-14DC347D74E8}" destId="{FCA4293B-6E82-40C0-89AB-13727E11EE8F}" srcOrd="1" destOrd="0" presId="urn:microsoft.com/office/officeart/2005/8/layout/process4"/>
    <dgm:cxn modelId="{169C695F-A6B7-4A5D-A377-BFD336DCFDBC}" type="presParOf" srcId="{7258EB38-24AF-4D25-B736-4AA1A20B64BC}" destId="{A5EBBA85-281D-4E24-87C9-8A4EDF93A949}" srcOrd="1" destOrd="0" presId="urn:microsoft.com/office/officeart/2005/8/layout/process4"/>
    <dgm:cxn modelId="{AFD0076D-1EEF-437F-B6EE-6BADC9D5C567}" type="presParOf" srcId="{7258EB38-24AF-4D25-B736-4AA1A20B64BC}" destId="{B484B332-3597-4FB6-BCF0-3E60B2ABE204}" srcOrd="2" destOrd="0" presId="urn:microsoft.com/office/officeart/2005/8/layout/process4"/>
    <dgm:cxn modelId="{AED9045D-C551-47C7-9A21-6FCC609DC36D}" type="presParOf" srcId="{B484B332-3597-4FB6-BCF0-3E60B2ABE204}" destId="{21D43079-799E-4C4E-B41D-EF5035A3022C}" srcOrd="0" destOrd="0" presId="urn:microsoft.com/office/officeart/2005/8/layout/process4"/>
    <dgm:cxn modelId="{398EE0DC-F8E6-49FA-9846-D030DF64F642}" type="presParOf" srcId="{B484B332-3597-4FB6-BCF0-3E60B2ABE204}" destId="{AB7E990D-2091-43D8-91FB-EC358B20842A}" srcOrd="1" destOrd="0" presId="urn:microsoft.com/office/officeart/2005/8/layout/process4"/>
    <dgm:cxn modelId="{9AAD79F2-1DCB-4F0A-9DA3-44278AC2FADB}" type="presParOf" srcId="{B484B332-3597-4FB6-BCF0-3E60B2ABE204}" destId="{B3099C07-0BEF-4EF1-9DD3-60DCF480EB15}" srcOrd="2" destOrd="0" presId="urn:microsoft.com/office/officeart/2005/8/layout/process4"/>
    <dgm:cxn modelId="{6AF6B6A8-4CFB-4833-AB66-DE64ACBDE7D0}" type="presParOf" srcId="{B3099C07-0BEF-4EF1-9DD3-60DCF480EB15}" destId="{76791305-73B0-4764-AAD2-12A09C1C124C}" srcOrd="0" destOrd="0" presId="urn:microsoft.com/office/officeart/2005/8/layout/process4"/>
    <dgm:cxn modelId="{5C4906F3-93EB-416C-8C0C-5B5D2E6329E0}" type="presParOf" srcId="{B3099C07-0BEF-4EF1-9DD3-60DCF480EB15}" destId="{43DC6250-7FCF-441E-9ED3-AA02F5942292}" srcOrd="1" destOrd="0" presId="urn:microsoft.com/office/officeart/2005/8/layout/process4"/>
    <dgm:cxn modelId="{B8D16197-E83A-4C57-A514-4F66E674F55D}" type="presParOf" srcId="{7258EB38-24AF-4D25-B736-4AA1A20B64BC}" destId="{2493FE76-C923-4E7D-A028-A068AA1BE262}" srcOrd="3" destOrd="0" presId="urn:microsoft.com/office/officeart/2005/8/layout/process4"/>
    <dgm:cxn modelId="{F599DA88-13CD-4285-9C2D-0C916CF500C3}" type="presParOf" srcId="{7258EB38-24AF-4D25-B736-4AA1A20B64BC}" destId="{84802E01-4A17-4EB7-A25F-FE3A81F15B08}" srcOrd="4" destOrd="0" presId="urn:microsoft.com/office/officeart/2005/8/layout/process4"/>
    <dgm:cxn modelId="{69308C60-4E26-471C-99ED-49C08929E818}" type="presParOf" srcId="{84802E01-4A17-4EB7-A25F-FE3A81F15B08}" destId="{C9838D5A-F792-4CDA-AA06-7514ED61F324}" srcOrd="0" destOrd="0" presId="urn:microsoft.com/office/officeart/2005/8/layout/process4"/>
    <dgm:cxn modelId="{435D4E73-8251-4594-AC2D-A92D63FD778C}" type="presParOf" srcId="{84802E01-4A17-4EB7-A25F-FE3A81F15B08}" destId="{92054954-2B8B-4EB4-8813-D742F4C7C5CD}" srcOrd="1" destOrd="0" presId="urn:microsoft.com/office/officeart/2005/8/layout/process4"/>
    <dgm:cxn modelId="{C4EAA49F-61DF-421B-8632-A55DB75F035F}" type="presParOf" srcId="{84802E01-4A17-4EB7-A25F-FE3A81F15B08}" destId="{D71C3D59-8E40-4790-8884-CDBF00E11FD9}" srcOrd="2" destOrd="0" presId="urn:microsoft.com/office/officeart/2005/8/layout/process4"/>
    <dgm:cxn modelId="{B33B56B9-5F57-4174-B817-5E5CC2884C51}" type="presParOf" srcId="{D71C3D59-8E40-4790-8884-CDBF00E11FD9}" destId="{75CCD8E7-EB5B-42AE-A3E7-E01F56B8F4CC}" srcOrd="0" destOrd="0" presId="urn:microsoft.com/office/officeart/2005/8/layout/process4"/>
    <dgm:cxn modelId="{6A5DF478-6C36-4053-91C1-DCCCF94A477A}" type="presParOf" srcId="{7258EB38-24AF-4D25-B736-4AA1A20B64BC}" destId="{10F97550-C663-4FDD-B47B-190349FC5F67}" srcOrd="5" destOrd="0" presId="urn:microsoft.com/office/officeart/2005/8/layout/process4"/>
    <dgm:cxn modelId="{B7451F9B-F6F5-4D43-8A97-AE5A9ABB931F}" type="presParOf" srcId="{7258EB38-24AF-4D25-B736-4AA1A20B64BC}" destId="{1B712897-DDED-4CC2-9961-6139C97AC30F}" srcOrd="6" destOrd="0" presId="urn:microsoft.com/office/officeart/2005/8/layout/process4"/>
    <dgm:cxn modelId="{70FBC8EC-58C7-49F3-BEEF-34EE69A872B3}" type="presParOf" srcId="{1B712897-DDED-4CC2-9961-6139C97AC30F}" destId="{98B2E276-2C5B-456D-B4E6-288E2F4997B7}" srcOrd="0" destOrd="0" presId="urn:microsoft.com/office/officeart/2005/8/layout/process4"/>
    <dgm:cxn modelId="{B1B5936A-2207-4E2E-AE3C-7166DFE28243}" type="presParOf" srcId="{1B712897-DDED-4CC2-9961-6139C97AC30F}" destId="{7E65AC96-A8EC-456D-A283-5FD9DB647F34}" srcOrd="1" destOrd="0" presId="urn:microsoft.com/office/officeart/2005/8/layout/process4"/>
    <dgm:cxn modelId="{48B1B6E7-F3FE-44DB-A386-FF8838E872B4}" type="presParOf" srcId="{1B712897-DDED-4CC2-9961-6139C97AC30F}" destId="{C767E5ED-3127-4D60-BE4E-9F64781D92B8}" srcOrd="2" destOrd="0" presId="urn:microsoft.com/office/officeart/2005/8/layout/process4"/>
    <dgm:cxn modelId="{4A914B24-FD8C-4E90-9BD9-7CE47D6A99F8}" type="presParOf" srcId="{C767E5ED-3127-4D60-BE4E-9F64781D92B8}" destId="{FC3AADAC-1B1E-4C40-B983-C8ADBA8588E2}" srcOrd="0" destOrd="0" presId="urn:microsoft.com/office/officeart/2005/8/layout/process4"/>
    <dgm:cxn modelId="{CA3A9AEF-E771-45FC-B7FE-B33C0977462F}" type="presParOf" srcId="{7258EB38-24AF-4D25-B736-4AA1A20B64BC}" destId="{1B4EA3BE-B528-408B-A0D6-7A7EEBE166E3}" srcOrd="7" destOrd="0" presId="urn:microsoft.com/office/officeart/2005/8/layout/process4"/>
    <dgm:cxn modelId="{A7D4EA96-0412-4309-8C99-0DF0235D4762}" type="presParOf" srcId="{7258EB38-24AF-4D25-B736-4AA1A20B64BC}" destId="{9D78DB81-A60A-4B49-A0C6-DE5BCAFB6698}" srcOrd="8" destOrd="0" presId="urn:microsoft.com/office/officeart/2005/8/layout/process4"/>
    <dgm:cxn modelId="{77D56DE5-BA95-498D-BA3F-0AB6A9746D36}" type="presParOf" srcId="{9D78DB81-A60A-4B49-A0C6-DE5BCAFB6698}" destId="{B4DE5E0C-14BE-49BB-BB27-BD7558E67EEE}" srcOrd="0" destOrd="0" presId="urn:microsoft.com/office/officeart/2005/8/layout/process4"/>
    <dgm:cxn modelId="{7E3836A0-802F-4E60-89C0-8EC6139B2CAE}" type="presParOf" srcId="{9D78DB81-A60A-4B49-A0C6-DE5BCAFB6698}" destId="{D8F8C1C7-08AE-4C2E-B02A-8A2EFE0FBC93}" srcOrd="1" destOrd="0" presId="urn:microsoft.com/office/officeart/2005/8/layout/process4"/>
    <dgm:cxn modelId="{CC52CA7A-0BD9-440F-9FF6-8C66DC410218}" type="presParOf" srcId="{9D78DB81-A60A-4B49-A0C6-DE5BCAFB6698}" destId="{6274B10B-4B2C-4EE7-AA1F-55097E21714C}" srcOrd="2" destOrd="0" presId="urn:microsoft.com/office/officeart/2005/8/layout/process4"/>
    <dgm:cxn modelId="{6682EBC6-BB10-49B8-8B35-7E15A3808B0F}" type="presParOf" srcId="{6274B10B-4B2C-4EE7-AA1F-55097E21714C}" destId="{4AF230A0-F717-4AAD-9AFF-6A654849187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687D3B-97B4-4EC4-8950-C3AF0FA0671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87FCBAD-8682-4260-9480-5121B8AAC8A5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1600" b="1" dirty="0" smtClean="0">
              <a:solidFill>
                <a:srgbClr val="FFD624"/>
              </a:solidFill>
            </a:rPr>
            <a:t>Ex ante evaluation</a:t>
          </a:r>
        </a:p>
        <a:p>
          <a:r>
            <a:rPr lang="en-GB" sz="1600" dirty="0" smtClean="0">
              <a:solidFill>
                <a:srgbClr val="FFD624"/>
              </a:solidFill>
            </a:rPr>
            <a:t>Fair, Equitable and Verifiable method</a:t>
          </a:r>
          <a:endParaRPr lang="en-GB" sz="1600" b="1" dirty="0">
            <a:solidFill>
              <a:srgbClr val="FFD624"/>
            </a:solidFill>
          </a:endParaRPr>
        </a:p>
      </dgm:t>
    </dgm:pt>
    <dgm:pt modelId="{65D34600-C7DD-45C1-860B-B0BD96B399D6}" type="parTrans" cxnId="{7E689FD7-8952-4E96-983A-022B020FD518}">
      <dgm:prSet/>
      <dgm:spPr/>
      <dgm:t>
        <a:bodyPr/>
        <a:lstStyle/>
        <a:p>
          <a:endParaRPr lang="en-GB"/>
        </a:p>
      </dgm:t>
    </dgm:pt>
    <dgm:pt modelId="{C7B9FA0F-2449-49E3-BB12-C0595EDB2D6F}" type="sibTrans" cxnId="{7E689FD7-8952-4E96-983A-022B020FD518}">
      <dgm:prSet/>
      <dgm:spPr/>
      <dgm:t>
        <a:bodyPr/>
        <a:lstStyle/>
        <a:p>
          <a:endParaRPr lang="en-GB"/>
        </a:p>
      </dgm:t>
    </dgm:pt>
    <dgm:pt modelId="{576C3D66-41D7-4D32-AD09-4499D851CDA3}">
      <dgm:prSet phldrT="[Text]" custT="1"/>
      <dgm:spPr>
        <a:solidFill>
          <a:srgbClr val="0F5494"/>
        </a:solidFill>
      </dgm:spPr>
      <dgm:t>
        <a:bodyPr/>
        <a:lstStyle/>
        <a:p>
          <a:pPr algn="l"/>
          <a:r>
            <a:rPr lang="en-GB" sz="1600" b="1" dirty="0" smtClean="0">
              <a:solidFill>
                <a:srgbClr val="FFD624"/>
              </a:solidFill>
            </a:rPr>
            <a:t>Use of existing EU schemes </a:t>
          </a:r>
        </a:p>
        <a:p>
          <a:pPr algn="l"/>
          <a:r>
            <a:rPr lang="en-GB" sz="1600" dirty="0" smtClean="0">
              <a:solidFill>
                <a:srgbClr val="FFD624"/>
              </a:solidFill>
            </a:rPr>
            <a:t>(for similar type of operation and beneficiary)</a:t>
          </a:r>
          <a:endParaRPr lang="en-GB" sz="1600" dirty="0">
            <a:solidFill>
              <a:srgbClr val="FFD624"/>
            </a:solidFill>
          </a:endParaRPr>
        </a:p>
      </dgm:t>
    </dgm:pt>
    <dgm:pt modelId="{60B3C589-55A6-4740-B4DE-848B1912E752}" type="parTrans" cxnId="{42820B81-2E44-4D9F-8B33-890FED70919B}">
      <dgm:prSet/>
      <dgm:spPr/>
      <dgm:t>
        <a:bodyPr/>
        <a:lstStyle/>
        <a:p>
          <a:endParaRPr lang="en-GB"/>
        </a:p>
      </dgm:t>
    </dgm:pt>
    <dgm:pt modelId="{CFBA1841-293E-4452-9779-8912279E2D40}" type="sibTrans" cxnId="{42820B81-2E44-4D9F-8B33-890FED70919B}">
      <dgm:prSet/>
      <dgm:spPr/>
      <dgm:t>
        <a:bodyPr/>
        <a:lstStyle/>
        <a:p>
          <a:endParaRPr lang="en-GB"/>
        </a:p>
      </dgm:t>
    </dgm:pt>
    <dgm:pt modelId="{33CD5145-E57E-4D8A-8854-B53EB518AC57}">
      <dgm:prSet phldrT="[Text]" custT="1"/>
      <dgm:spPr>
        <a:solidFill>
          <a:srgbClr val="0F5494"/>
        </a:solidFill>
      </dgm:spPr>
      <dgm:t>
        <a:bodyPr/>
        <a:lstStyle/>
        <a:p>
          <a:pPr algn="l"/>
          <a:r>
            <a:rPr lang="en-GB" sz="1600" b="1" dirty="0" smtClean="0">
              <a:solidFill>
                <a:srgbClr val="FFD624"/>
              </a:solidFill>
            </a:rPr>
            <a:t>Use of existing own national schemes</a:t>
          </a:r>
        </a:p>
        <a:p>
          <a:pPr algn="l"/>
          <a:r>
            <a:rPr lang="en-GB" sz="1600" dirty="0" smtClean="0">
              <a:solidFill>
                <a:srgbClr val="FFD624"/>
              </a:solidFill>
            </a:rPr>
            <a:t>(for similar type of operation and beneficiary)</a:t>
          </a:r>
          <a:endParaRPr lang="en-GB" sz="1600" dirty="0">
            <a:solidFill>
              <a:srgbClr val="FFD624"/>
            </a:solidFill>
          </a:endParaRPr>
        </a:p>
      </dgm:t>
    </dgm:pt>
    <dgm:pt modelId="{3264D1C3-3F5A-49E9-A3E5-C50FCADC2120}" type="parTrans" cxnId="{45F9BFC1-6F77-4A34-8E11-3101752C4F50}">
      <dgm:prSet/>
      <dgm:spPr/>
      <dgm:t>
        <a:bodyPr/>
        <a:lstStyle/>
        <a:p>
          <a:endParaRPr lang="en-GB"/>
        </a:p>
      </dgm:t>
    </dgm:pt>
    <dgm:pt modelId="{D8B436E5-E26A-4F1C-AAF8-7F0881E7D08C}" type="sibTrans" cxnId="{45F9BFC1-6F77-4A34-8E11-3101752C4F50}">
      <dgm:prSet/>
      <dgm:spPr/>
      <dgm:t>
        <a:bodyPr/>
        <a:lstStyle/>
        <a:p>
          <a:endParaRPr lang="en-GB"/>
        </a:p>
      </dgm:t>
    </dgm:pt>
    <dgm:pt modelId="{DBA76A9A-D3C0-4599-9888-6C164B69AFA8}">
      <dgm:prSet custT="1"/>
      <dgm:spPr>
        <a:solidFill>
          <a:srgbClr val="0F5494"/>
        </a:solidFill>
      </dgm:spPr>
      <dgm:t>
        <a:bodyPr/>
        <a:lstStyle/>
        <a:p>
          <a:pPr algn="l"/>
          <a:r>
            <a:rPr lang="en-GB" sz="1600" b="1" dirty="0" smtClean="0">
              <a:solidFill>
                <a:srgbClr val="FFD624"/>
              </a:solidFill>
            </a:rPr>
            <a:t>Use of specific rates and methods from the CPR and Fund specific regulations</a:t>
          </a:r>
          <a:endParaRPr lang="en-GB" sz="1600" b="1" dirty="0">
            <a:solidFill>
              <a:srgbClr val="FFD624"/>
            </a:solidFill>
          </a:endParaRPr>
        </a:p>
      </dgm:t>
    </dgm:pt>
    <dgm:pt modelId="{E1E29A16-7BA0-4DD2-8056-62455B43C2B6}" type="parTrans" cxnId="{D8829517-C37C-4ABB-A8EC-85735E02ECE5}">
      <dgm:prSet/>
      <dgm:spPr/>
      <dgm:t>
        <a:bodyPr/>
        <a:lstStyle/>
        <a:p>
          <a:endParaRPr lang="en-GB"/>
        </a:p>
      </dgm:t>
    </dgm:pt>
    <dgm:pt modelId="{058FAD22-608F-4093-85EF-0EDEEB551BD7}" type="sibTrans" cxnId="{D8829517-C37C-4ABB-A8EC-85735E02ECE5}">
      <dgm:prSet/>
      <dgm:spPr/>
      <dgm:t>
        <a:bodyPr/>
        <a:lstStyle/>
        <a:p>
          <a:endParaRPr lang="en-GB"/>
        </a:p>
      </dgm:t>
    </dgm:pt>
    <dgm:pt modelId="{10881E33-EEF2-4C0E-999B-B3D42D2103A6}">
      <dgm:prSet/>
      <dgm:spPr>
        <a:solidFill>
          <a:srgbClr val="FFD624"/>
        </a:solidFill>
      </dgm:spPr>
      <dgm:t>
        <a:bodyPr/>
        <a:lstStyle/>
        <a:p>
          <a:endParaRPr lang="en-GB" sz="3600" dirty="0">
            <a:solidFill>
              <a:srgbClr val="0F5494"/>
            </a:solidFill>
          </a:endParaRPr>
        </a:p>
      </dgm:t>
    </dgm:pt>
    <dgm:pt modelId="{55F7ABD5-9D1F-4879-A345-A32076156C63}" type="parTrans" cxnId="{5C0E5ED4-41E4-4ED2-9E14-C2EE18BFB28D}">
      <dgm:prSet/>
      <dgm:spPr/>
      <dgm:t>
        <a:bodyPr/>
        <a:lstStyle/>
        <a:p>
          <a:endParaRPr lang="en-GB"/>
        </a:p>
      </dgm:t>
    </dgm:pt>
    <dgm:pt modelId="{ED0A620F-50CB-44E5-AD2D-AAFBFA72E099}" type="sibTrans" cxnId="{5C0E5ED4-41E4-4ED2-9E14-C2EE18BFB28D}">
      <dgm:prSet/>
      <dgm:spPr/>
      <dgm:t>
        <a:bodyPr/>
        <a:lstStyle/>
        <a:p>
          <a:endParaRPr lang="en-GB"/>
        </a:p>
      </dgm:t>
    </dgm:pt>
    <dgm:pt modelId="{1ACE9C6C-1FE2-4296-9266-84FCA72E865B}" type="pres">
      <dgm:prSet presAssocID="{29687D3B-97B4-4EC4-8950-C3AF0FA0671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E04C7077-946A-495E-B023-AD3F669D82F8}" type="pres">
      <dgm:prSet presAssocID="{29687D3B-97B4-4EC4-8950-C3AF0FA0671C}" presName="Name1" presStyleCnt="0"/>
      <dgm:spPr/>
    </dgm:pt>
    <dgm:pt modelId="{43571EEF-3541-4597-91FB-E9A3000DE496}" type="pres">
      <dgm:prSet presAssocID="{29687D3B-97B4-4EC4-8950-C3AF0FA0671C}" presName="cycle" presStyleCnt="0"/>
      <dgm:spPr/>
    </dgm:pt>
    <dgm:pt modelId="{FC30F1DD-4EDB-46B5-82DA-D228DB80AA0E}" type="pres">
      <dgm:prSet presAssocID="{29687D3B-97B4-4EC4-8950-C3AF0FA0671C}" presName="srcNode" presStyleLbl="node1" presStyleIdx="0" presStyleCnt="4"/>
      <dgm:spPr/>
    </dgm:pt>
    <dgm:pt modelId="{6E029B1D-08AC-4D1F-A981-E9FF178CDCE7}" type="pres">
      <dgm:prSet presAssocID="{29687D3B-97B4-4EC4-8950-C3AF0FA0671C}" presName="conn" presStyleLbl="parChTrans1D2" presStyleIdx="0" presStyleCnt="1"/>
      <dgm:spPr/>
      <dgm:t>
        <a:bodyPr/>
        <a:lstStyle/>
        <a:p>
          <a:endParaRPr lang="en-GB"/>
        </a:p>
      </dgm:t>
    </dgm:pt>
    <dgm:pt modelId="{E0230A54-CD5C-4613-B39D-CBB9032D9B98}" type="pres">
      <dgm:prSet presAssocID="{29687D3B-97B4-4EC4-8950-C3AF0FA0671C}" presName="extraNode" presStyleLbl="node1" presStyleIdx="0" presStyleCnt="4"/>
      <dgm:spPr/>
    </dgm:pt>
    <dgm:pt modelId="{FC25E60D-FCE9-4ACB-9E7C-AE2C8E30BA63}" type="pres">
      <dgm:prSet presAssocID="{29687D3B-97B4-4EC4-8950-C3AF0FA0671C}" presName="dstNode" presStyleLbl="node1" presStyleIdx="0" presStyleCnt="4"/>
      <dgm:spPr/>
    </dgm:pt>
    <dgm:pt modelId="{0811D309-ABFB-458E-A670-D5640384AE9D}" type="pres">
      <dgm:prSet presAssocID="{E87FCBAD-8682-4260-9480-5121B8AAC8A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9E1E2A-303E-4358-88DF-78C64D007AD9}" type="pres">
      <dgm:prSet presAssocID="{E87FCBAD-8682-4260-9480-5121B8AAC8A5}" presName="accent_1" presStyleCnt="0"/>
      <dgm:spPr/>
    </dgm:pt>
    <dgm:pt modelId="{9503C6F0-D654-42B6-BABB-F500868715BA}" type="pres">
      <dgm:prSet presAssocID="{E87FCBAD-8682-4260-9480-5121B8AAC8A5}" presName="accentRepeatNode" presStyleLbl="solidFgAcc1" presStyleIdx="0" presStyleCnt="4"/>
      <dgm:spPr/>
    </dgm:pt>
    <dgm:pt modelId="{2AE6EE25-9845-4335-BEB7-EBF99E0DFD3B}" type="pres">
      <dgm:prSet presAssocID="{576C3D66-41D7-4D32-AD09-4499D851CDA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31DDE6-5937-4C16-9B83-FEAAC435576E}" type="pres">
      <dgm:prSet presAssocID="{576C3D66-41D7-4D32-AD09-4499D851CDA3}" presName="accent_2" presStyleCnt="0"/>
      <dgm:spPr/>
    </dgm:pt>
    <dgm:pt modelId="{D7A15A01-6669-4070-BC59-6B08EB6DA449}" type="pres">
      <dgm:prSet presAssocID="{576C3D66-41D7-4D32-AD09-4499D851CDA3}" presName="accentRepeatNode" presStyleLbl="solidFgAcc1" presStyleIdx="1" presStyleCnt="4"/>
      <dgm:spPr>
        <a:prstGeom prst="mathPlus">
          <a:avLst/>
        </a:prstGeom>
        <a:solidFill>
          <a:schemeClr val="accent1"/>
        </a:solidFill>
      </dgm:spPr>
      <dgm:t>
        <a:bodyPr/>
        <a:lstStyle/>
        <a:p>
          <a:endParaRPr lang="fr-BE"/>
        </a:p>
      </dgm:t>
    </dgm:pt>
    <dgm:pt modelId="{57D3E620-7BEA-4755-BD4E-893D62FA8E93}" type="pres">
      <dgm:prSet presAssocID="{33CD5145-E57E-4D8A-8854-B53EB518AC5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5D6A6F-D547-4F82-B0DB-51F39C5515D3}" type="pres">
      <dgm:prSet presAssocID="{33CD5145-E57E-4D8A-8854-B53EB518AC57}" presName="accent_3" presStyleCnt="0"/>
      <dgm:spPr/>
    </dgm:pt>
    <dgm:pt modelId="{3987DED8-D5FC-4100-B72C-D26269B413D8}" type="pres">
      <dgm:prSet presAssocID="{33CD5145-E57E-4D8A-8854-B53EB518AC57}" presName="accentRepeatNode" presStyleLbl="solidFgAcc1" presStyleIdx="2" presStyleCnt="4"/>
      <dgm:spPr>
        <a:prstGeom prst="mathPlus">
          <a:avLst/>
        </a:prstGeom>
        <a:solidFill>
          <a:schemeClr val="accent1"/>
        </a:solidFill>
      </dgm:spPr>
      <dgm:t>
        <a:bodyPr/>
        <a:lstStyle/>
        <a:p>
          <a:endParaRPr lang="fr-BE"/>
        </a:p>
      </dgm:t>
    </dgm:pt>
    <dgm:pt modelId="{DE1EFEAD-8C21-49AB-B61D-FB81C98D683B}" type="pres">
      <dgm:prSet presAssocID="{DBA76A9A-D3C0-4599-9888-6C164B69AFA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B32DF2-7C11-45FC-822E-BB7B64F0F80A}" type="pres">
      <dgm:prSet presAssocID="{DBA76A9A-D3C0-4599-9888-6C164B69AFA8}" presName="accent_4" presStyleCnt="0"/>
      <dgm:spPr/>
    </dgm:pt>
    <dgm:pt modelId="{F7F5A9BB-1C2F-4948-8CE3-E8270BECF1F0}" type="pres">
      <dgm:prSet presAssocID="{DBA76A9A-D3C0-4599-9888-6C164B69AFA8}" presName="accentRepeatNode" presStyleLbl="solidFgAcc1" presStyleIdx="3" presStyleCnt="4"/>
      <dgm:spPr>
        <a:prstGeom prst="mathPlus">
          <a:avLst/>
        </a:prstGeom>
        <a:solidFill>
          <a:schemeClr val="accent1"/>
        </a:solidFill>
      </dgm:spPr>
      <dgm:t>
        <a:bodyPr/>
        <a:lstStyle/>
        <a:p>
          <a:endParaRPr lang="fr-BE"/>
        </a:p>
      </dgm:t>
    </dgm:pt>
  </dgm:ptLst>
  <dgm:cxnLst>
    <dgm:cxn modelId="{5C0E5ED4-41E4-4ED2-9E14-C2EE18BFB28D}" srcId="{DBA76A9A-D3C0-4599-9888-6C164B69AFA8}" destId="{10881E33-EEF2-4C0E-999B-B3D42D2103A6}" srcOrd="0" destOrd="0" parTransId="{55F7ABD5-9D1F-4879-A345-A32076156C63}" sibTransId="{ED0A620F-50CB-44E5-AD2D-AAFBFA72E099}"/>
    <dgm:cxn modelId="{D970C2F3-73ED-4F5F-9A88-6913655DB718}" type="presOf" srcId="{576C3D66-41D7-4D32-AD09-4499D851CDA3}" destId="{2AE6EE25-9845-4335-BEB7-EBF99E0DFD3B}" srcOrd="0" destOrd="0" presId="urn:microsoft.com/office/officeart/2008/layout/VerticalCurvedList"/>
    <dgm:cxn modelId="{1EDC50A4-904F-4E65-A27E-624B93F57AC5}" type="presOf" srcId="{DBA76A9A-D3C0-4599-9888-6C164B69AFA8}" destId="{DE1EFEAD-8C21-49AB-B61D-FB81C98D683B}" srcOrd="0" destOrd="0" presId="urn:microsoft.com/office/officeart/2008/layout/VerticalCurvedList"/>
    <dgm:cxn modelId="{7C875C41-6C4D-4B50-B7B6-4BFEB46C601E}" type="presOf" srcId="{E87FCBAD-8682-4260-9480-5121B8AAC8A5}" destId="{0811D309-ABFB-458E-A670-D5640384AE9D}" srcOrd="0" destOrd="0" presId="urn:microsoft.com/office/officeart/2008/layout/VerticalCurvedList"/>
    <dgm:cxn modelId="{C7F0AE10-53D0-4B54-830B-E94C785B7C2F}" type="presOf" srcId="{33CD5145-E57E-4D8A-8854-B53EB518AC57}" destId="{57D3E620-7BEA-4755-BD4E-893D62FA8E93}" srcOrd="0" destOrd="0" presId="urn:microsoft.com/office/officeart/2008/layout/VerticalCurvedList"/>
    <dgm:cxn modelId="{42820B81-2E44-4D9F-8B33-890FED70919B}" srcId="{29687D3B-97B4-4EC4-8950-C3AF0FA0671C}" destId="{576C3D66-41D7-4D32-AD09-4499D851CDA3}" srcOrd="1" destOrd="0" parTransId="{60B3C589-55A6-4740-B4DE-848B1912E752}" sibTransId="{CFBA1841-293E-4452-9779-8912279E2D40}"/>
    <dgm:cxn modelId="{45F9BFC1-6F77-4A34-8E11-3101752C4F50}" srcId="{29687D3B-97B4-4EC4-8950-C3AF0FA0671C}" destId="{33CD5145-E57E-4D8A-8854-B53EB518AC57}" srcOrd="2" destOrd="0" parTransId="{3264D1C3-3F5A-49E9-A3E5-C50FCADC2120}" sibTransId="{D8B436E5-E26A-4F1C-AAF8-7F0881E7D08C}"/>
    <dgm:cxn modelId="{1EAD6783-1F1A-4B03-BCF6-56AADC2BE0E4}" type="presOf" srcId="{10881E33-EEF2-4C0E-999B-B3D42D2103A6}" destId="{DE1EFEAD-8C21-49AB-B61D-FB81C98D683B}" srcOrd="0" destOrd="1" presId="urn:microsoft.com/office/officeart/2008/layout/VerticalCurvedList"/>
    <dgm:cxn modelId="{3C7EE7F8-3A58-406F-89AE-CACE7FA11B5E}" type="presOf" srcId="{C7B9FA0F-2449-49E3-BB12-C0595EDB2D6F}" destId="{6E029B1D-08AC-4D1F-A981-E9FF178CDCE7}" srcOrd="0" destOrd="0" presId="urn:microsoft.com/office/officeart/2008/layout/VerticalCurvedList"/>
    <dgm:cxn modelId="{D8829517-C37C-4ABB-A8EC-85735E02ECE5}" srcId="{29687D3B-97B4-4EC4-8950-C3AF0FA0671C}" destId="{DBA76A9A-D3C0-4599-9888-6C164B69AFA8}" srcOrd="3" destOrd="0" parTransId="{E1E29A16-7BA0-4DD2-8056-62455B43C2B6}" sibTransId="{058FAD22-608F-4093-85EF-0EDEEB551BD7}"/>
    <dgm:cxn modelId="{A210065A-F722-4F7B-89DF-6D39903511F8}" type="presOf" srcId="{29687D3B-97B4-4EC4-8950-C3AF0FA0671C}" destId="{1ACE9C6C-1FE2-4296-9266-84FCA72E865B}" srcOrd="0" destOrd="0" presId="urn:microsoft.com/office/officeart/2008/layout/VerticalCurvedList"/>
    <dgm:cxn modelId="{7E689FD7-8952-4E96-983A-022B020FD518}" srcId="{29687D3B-97B4-4EC4-8950-C3AF0FA0671C}" destId="{E87FCBAD-8682-4260-9480-5121B8AAC8A5}" srcOrd="0" destOrd="0" parTransId="{65D34600-C7DD-45C1-860B-B0BD96B399D6}" sibTransId="{C7B9FA0F-2449-49E3-BB12-C0595EDB2D6F}"/>
    <dgm:cxn modelId="{8A6722F4-6FE8-4B49-B4B4-AC0FDF1753E4}" type="presParOf" srcId="{1ACE9C6C-1FE2-4296-9266-84FCA72E865B}" destId="{E04C7077-946A-495E-B023-AD3F669D82F8}" srcOrd="0" destOrd="0" presId="urn:microsoft.com/office/officeart/2008/layout/VerticalCurvedList"/>
    <dgm:cxn modelId="{65F13368-4915-4850-8DFF-77089F6A9151}" type="presParOf" srcId="{E04C7077-946A-495E-B023-AD3F669D82F8}" destId="{43571EEF-3541-4597-91FB-E9A3000DE496}" srcOrd="0" destOrd="0" presId="urn:microsoft.com/office/officeart/2008/layout/VerticalCurvedList"/>
    <dgm:cxn modelId="{203733EF-969A-4869-A5B5-DB02E2AB876C}" type="presParOf" srcId="{43571EEF-3541-4597-91FB-E9A3000DE496}" destId="{FC30F1DD-4EDB-46B5-82DA-D228DB80AA0E}" srcOrd="0" destOrd="0" presId="urn:microsoft.com/office/officeart/2008/layout/VerticalCurvedList"/>
    <dgm:cxn modelId="{D193B32D-5198-434A-8CE5-6129C321F33A}" type="presParOf" srcId="{43571EEF-3541-4597-91FB-E9A3000DE496}" destId="{6E029B1D-08AC-4D1F-A981-E9FF178CDCE7}" srcOrd="1" destOrd="0" presId="urn:microsoft.com/office/officeart/2008/layout/VerticalCurvedList"/>
    <dgm:cxn modelId="{6EC7E04C-136A-4156-8E38-3071AA80463A}" type="presParOf" srcId="{43571EEF-3541-4597-91FB-E9A3000DE496}" destId="{E0230A54-CD5C-4613-B39D-CBB9032D9B98}" srcOrd="2" destOrd="0" presId="urn:microsoft.com/office/officeart/2008/layout/VerticalCurvedList"/>
    <dgm:cxn modelId="{26194CC8-2741-4EAA-96B0-15FF9FADFA76}" type="presParOf" srcId="{43571EEF-3541-4597-91FB-E9A3000DE496}" destId="{FC25E60D-FCE9-4ACB-9E7C-AE2C8E30BA63}" srcOrd="3" destOrd="0" presId="urn:microsoft.com/office/officeart/2008/layout/VerticalCurvedList"/>
    <dgm:cxn modelId="{BD158584-1E8A-4F77-98B2-70806B47A4B9}" type="presParOf" srcId="{E04C7077-946A-495E-B023-AD3F669D82F8}" destId="{0811D309-ABFB-458E-A670-D5640384AE9D}" srcOrd="1" destOrd="0" presId="urn:microsoft.com/office/officeart/2008/layout/VerticalCurvedList"/>
    <dgm:cxn modelId="{117CDD4C-C4BD-4C3F-9173-9947496D9E14}" type="presParOf" srcId="{E04C7077-946A-495E-B023-AD3F669D82F8}" destId="{C29E1E2A-303E-4358-88DF-78C64D007AD9}" srcOrd="2" destOrd="0" presId="urn:microsoft.com/office/officeart/2008/layout/VerticalCurvedList"/>
    <dgm:cxn modelId="{5E12BB03-D68F-42E0-B782-96CB31937765}" type="presParOf" srcId="{C29E1E2A-303E-4358-88DF-78C64D007AD9}" destId="{9503C6F0-D654-42B6-BABB-F500868715BA}" srcOrd="0" destOrd="0" presId="urn:microsoft.com/office/officeart/2008/layout/VerticalCurvedList"/>
    <dgm:cxn modelId="{1520F7FD-0F5A-4B80-83F5-78A9D5E4B684}" type="presParOf" srcId="{E04C7077-946A-495E-B023-AD3F669D82F8}" destId="{2AE6EE25-9845-4335-BEB7-EBF99E0DFD3B}" srcOrd="3" destOrd="0" presId="urn:microsoft.com/office/officeart/2008/layout/VerticalCurvedList"/>
    <dgm:cxn modelId="{26BDF8D8-2E20-4FAC-9078-6A73BBD693A0}" type="presParOf" srcId="{E04C7077-946A-495E-B023-AD3F669D82F8}" destId="{7A31DDE6-5937-4C16-9B83-FEAAC435576E}" srcOrd="4" destOrd="0" presId="urn:microsoft.com/office/officeart/2008/layout/VerticalCurvedList"/>
    <dgm:cxn modelId="{78CA9986-6192-4657-B581-A0DCAA643F50}" type="presParOf" srcId="{7A31DDE6-5937-4C16-9B83-FEAAC435576E}" destId="{D7A15A01-6669-4070-BC59-6B08EB6DA449}" srcOrd="0" destOrd="0" presId="urn:microsoft.com/office/officeart/2008/layout/VerticalCurvedList"/>
    <dgm:cxn modelId="{A49415C4-0C14-4A9A-9705-7B2A6CE7841B}" type="presParOf" srcId="{E04C7077-946A-495E-B023-AD3F669D82F8}" destId="{57D3E620-7BEA-4755-BD4E-893D62FA8E93}" srcOrd="5" destOrd="0" presId="urn:microsoft.com/office/officeart/2008/layout/VerticalCurvedList"/>
    <dgm:cxn modelId="{7A87EE86-5034-459B-A30B-11225FC21F5E}" type="presParOf" srcId="{E04C7077-946A-495E-B023-AD3F669D82F8}" destId="{2B5D6A6F-D547-4F82-B0DB-51F39C5515D3}" srcOrd="6" destOrd="0" presId="urn:microsoft.com/office/officeart/2008/layout/VerticalCurvedList"/>
    <dgm:cxn modelId="{1D4792E0-8759-4D3A-AF48-270C5175CC1A}" type="presParOf" srcId="{2B5D6A6F-D547-4F82-B0DB-51F39C5515D3}" destId="{3987DED8-D5FC-4100-B72C-D26269B413D8}" srcOrd="0" destOrd="0" presId="urn:microsoft.com/office/officeart/2008/layout/VerticalCurvedList"/>
    <dgm:cxn modelId="{DF52BD86-22B2-46B3-9CBD-2715EF21EA90}" type="presParOf" srcId="{E04C7077-946A-495E-B023-AD3F669D82F8}" destId="{DE1EFEAD-8C21-49AB-B61D-FB81C98D683B}" srcOrd="7" destOrd="0" presId="urn:microsoft.com/office/officeart/2008/layout/VerticalCurvedList"/>
    <dgm:cxn modelId="{ECDE0B68-6749-47A9-802B-9C9A442CA04B}" type="presParOf" srcId="{E04C7077-946A-495E-B023-AD3F669D82F8}" destId="{C8B32DF2-7C11-45FC-822E-BB7B64F0F80A}" srcOrd="8" destOrd="0" presId="urn:microsoft.com/office/officeart/2008/layout/VerticalCurvedList"/>
    <dgm:cxn modelId="{CDAD1D11-A1F8-4C62-AA15-1DC8B3DF5588}" type="presParOf" srcId="{C8B32DF2-7C11-45FC-822E-BB7B64F0F80A}" destId="{F7F5A9BB-1C2F-4948-8CE3-E8270BECF1F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853BE4-7AE6-43A9-996A-E9B80601891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384387-B106-43C1-A0C3-00CA7F4688F5}">
      <dgm:prSet phldrT="[Text]" custT="1"/>
      <dgm:spPr>
        <a:solidFill>
          <a:srgbClr val="FFC000"/>
        </a:solidFill>
      </dgm:spPr>
      <dgm:t>
        <a:bodyPr/>
        <a:lstStyle/>
        <a:p>
          <a:endParaRPr lang="en-GB" dirty="0"/>
        </a:p>
      </dgm:t>
    </dgm:pt>
    <dgm:pt modelId="{83F21290-0203-4D93-8CE5-53017E625AC9}" type="parTrans" cxnId="{31E8247A-BA9B-4904-9B13-C2BE2C607386}">
      <dgm:prSet/>
      <dgm:spPr/>
      <dgm:t>
        <a:bodyPr/>
        <a:lstStyle/>
        <a:p>
          <a:endParaRPr lang="en-GB"/>
        </a:p>
      </dgm:t>
    </dgm:pt>
    <dgm:pt modelId="{349D2CA8-4F54-46EE-9756-C5C8D2DB157F}" type="sibTrans" cxnId="{31E8247A-BA9B-4904-9B13-C2BE2C607386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7F051FC7-35D9-489E-9760-DC79BA9BE204}">
      <dgm:prSet phldrT="[Text]" custT="1"/>
      <dgm:spPr>
        <a:solidFill>
          <a:srgbClr val="FFC000"/>
        </a:solidFill>
      </dgm:spPr>
      <dgm:t>
        <a:bodyPr/>
        <a:lstStyle/>
        <a:p>
          <a:endParaRPr lang="en-GB" dirty="0"/>
        </a:p>
      </dgm:t>
    </dgm:pt>
    <dgm:pt modelId="{5282919B-8D46-4DC6-B361-945A7AAE6A87}" type="parTrans" cxnId="{CAA201E4-BE56-44B7-830E-32C4F9EBDF9D}">
      <dgm:prSet/>
      <dgm:spPr/>
      <dgm:t>
        <a:bodyPr/>
        <a:lstStyle/>
        <a:p>
          <a:endParaRPr lang="en-GB"/>
        </a:p>
      </dgm:t>
    </dgm:pt>
    <dgm:pt modelId="{B60FF235-474D-474B-AA5A-B4AC49AEBF44}" type="sibTrans" cxnId="{CAA201E4-BE56-44B7-830E-32C4F9EBDF9D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8ABCCDF7-7939-4528-8FD8-C980FC9B5B59}">
      <dgm:prSet phldrT="[Text]" custT="1"/>
      <dgm:spPr>
        <a:solidFill>
          <a:srgbClr val="FFC000"/>
        </a:solidFill>
      </dgm:spPr>
      <dgm:t>
        <a:bodyPr/>
        <a:lstStyle/>
        <a:p>
          <a:endParaRPr lang="en-GB" dirty="0"/>
        </a:p>
      </dgm:t>
    </dgm:pt>
    <dgm:pt modelId="{517CA53F-BACF-4C67-995F-8BA8F8B0BA4F}" type="parTrans" cxnId="{FE2738BB-A018-41FB-8845-B49E12D500FD}">
      <dgm:prSet/>
      <dgm:spPr/>
      <dgm:t>
        <a:bodyPr/>
        <a:lstStyle/>
        <a:p>
          <a:endParaRPr lang="en-GB"/>
        </a:p>
      </dgm:t>
    </dgm:pt>
    <dgm:pt modelId="{001457E3-8026-4263-B452-FB1A1EA1FA74}" type="sibTrans" cxnId="{FE2738BB-A018-41FB-8845-B49E12D500FD}">
      <dgm:prSet/>
      <dgm:spPr/>
      <dgm:t>
        <a:bodyPr/>
        <a:lstStyle/>
        <a:p>
          <a:endParaRPr lang="en-GB"/>
        </a:p>
      </dgm:t>
    </dgm:pt>
    <dgm:pt modelId="{E0A55C71-1974-4FEB-89FB-1F007A3BDB42}">
      <dgm:prSet custT="1"/>
      <dgm:spPr>
        <a:solidFill>
          <a:srgbClr val="FFC000"/>
        </a:solidFill>
      </dgm:spPr>
      <dgm:t>
        <a:bodyPr/>
        <a:lstStyle/>
        <a:p>
          <a:r>
            <a:rPr lang="en-GB" sz="1600" b="1" dirty="0" smtClean="0">
              <a:solidFill>
                <a:srgbClr val="0F5494"/>
              </a:solidFill>
            </a:rPr>
            <a:t>Grant or repayable assistance</a:t>
          </a:r>
          <a:endParaRPr lang="en-GB" sz="1600" b="1" dirty="0">
            <a:solidFill>
              <a:srgbClr val="0F5494"/>
            </a:solidFill>
          </a:endParaRPr>
        </a:p>
      </dgm:t>
    </dgm:pt>
    <dgm:pt modelId="{6F4523AC-0228-4248-9D27-054BB3810112}" type="parTrans" cxnId="{98AFD3A3-A593-4AA6-8307-438BA39B52CD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F029AC09-8223-4682-B7A6-670C9285682E}" type="sibTrans" cxnId="{98AFD3A3-A593-4AA6-8307-438BA39B52CD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D5669A00-2608-4CFC-93E6-CFE9EAD5F6A3}">
      <dgm:prSet custT="1"/>
      <dgm:spPr>
        <a:solidFill>
          <a:srgbClr val="0F5494"/>
        </a:solidFill>
      </dgm:spPr>
      <dgm:t>
        <a:bodyPr/>
        <a:lstStyle/>
        <a:p>
          <a:r>
            <a:rPr lang="en-GB" sz="1800" b="1" dirty="0" smtClean="0">
              <a:solidFill>
                <a:srgbClr val="FFC000"/>
              </a:solidFill>
            </a:rPr>
            <a:t>SCO applicable if…</a:t>
          </a:r>
          <a:endParaRPr lang="en-GB" sz="1800" b="1" dirty="0">
            <a:solidFill>
              <a:srgbClr val="FFC000"/>
            </a:solidFill>
          </a:endParaRPr>
        </a:p>
      </dgm:t>
    </dgm:pt>
    <dgm:pt modelId="{64CEF17B-0D46-425A-B567-90130F12522A}" type="parTrans" cxnId="{26164B88-2EFB-448D-8812-A6DD9D81C181}">
      <dgm:prSet/>
      <dgm:spPr/>
      <dgm:t>
        <a:bodyPr/>
        <a:lstStyle/>
        <a:p>
          <a:endParaRPr lang="en-GB"/>
        </a:p>
      </dgm:t>
    </dgm:pt>
    <dgm:pt modelId="{421AD85D-3D8F-4B37-AAAA-C9F172DE061D}" type="sibTrans" cxnId="{26164B88-2EFB-448D-8812-A6DD9D81C181}">
      <dgm:prSet/>
      <dgm:spPr/>
      <dgm:t>
        <a:bodyPr/>
        <a:lstStyle/>
        <a:p>
          <a:endParaRPr lang="en-GB"/>
        </a:p>
      </dgm:t>
    </dgm:pt>
    <dgm:pt modelId="{4FF0CB78-C1D6-4C18-A530-1F3943A6CBCB}">
      <dgm:prSet custT="1"/>
      <dgm:spPr>
        <a:solidFill>
          <a:srgbClr val="FFC000"/>
        </a:solidFill>
      </dgm:spPr>
      <dgm:t>
        <a:bodyPr/>
        <a:lstStyle/>
        <a:p>
          <a:r>
            <a:rPr lang="en-GB" sz="1600" b="1" dirty="0" smtClean="0">
              <a:solidFill>
                <a:srgbClr val="0F5494"/>
              </a:solidFill>
            </a:rPr>
            <a:t>Compatible with State Aid rules</a:t>
          </a:r>
          <a:endParaRPr lang="en-GB" sz="1600" b="1" dirty="0">
            <a:solidFill>
              <a:srgbClr val="0F5494"/>
            </a:solidFill>
          </a:endParaRPr>
        </a:p>
      </dgm:t>
    </dgm:pt>
    <dgm:pt modelId="{41E40883-E248-48B1-B644-234D07B0C441}" type="parTrans" cxnId="{872FAD1E-EA92-47F8-960F-0CEC51286784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E52AD99E-5C83-41D2-B701-7C51C6C272B0}" type="sibTrans" cxnId="{872FAD1E-EA92-47F8-960F-0CEC51286784}">
      <dgm:prSet/>
      <dgm:spPr/>
      <dgm:t>
        <a:bodyPr/>
        <a:lstStyle/>
        <a:p>
          <a:endParaRPr lang="en-GB"/>
        </a:p>
      </dgm:t>
    </dgm:pt>
    <dgm:pt modelId="{20CDCCE4-65EA-4541-A135-4C7D51C9D875}">
      <dgm:prSet custT="1"/>
      <dgm:spPr>
        <a:solidFill>
          <a:srgbClr val="FFC000"/>
        </a:solidFill>
        <a:ln>
          <a:solidFill>
            <a:srgbClr val="FF0000"/>
          </a:solidFill>
        </a:ln>
      </dgm:spPr>
      <dgm:t>
        <a:bodyPr/>
        <a:lstStyle/>
        <a:p>
          <a:r>
            <a:rPr lang="en-GB" sz="1600" b="1" dirty="0" smtClean="0">
              <a:solidFill>
                <a:srgbClr val="0F5494"/>
              </a:solidFill>
            </a:rPr>
            <a:t>Not 100% public procurement</a:t>
          </a:r>
          <a:endParaRPr lang="en-GB" sz="1600" b="1" dirty="0">
            <a:solidFill>
              <a:srgbClr val="0F5494"/>
            </a:solidFill>
          </a:endParaRPr>
        </a:p>
      </dgm:t>
    </dgm:pt>
    <dgm:pt modelId="{A7FDAAAE-2F63-415B-B59B-A7F00D24412D}" type="parTrans" cxnId="{F412A006-1F58-429C-AA70-AB158115AA91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C77E9D9E-DCB9-4AAE-BDBD-F35A826818A3}" type="sibTrans" cxnId="{F412A006-1F58-429C-AA70-AB158115AA91}">
      <dgm:prSet/>
      <dgm:spPr/>
      <dgm:t>
        <a:bodyPr/>
        <a:lstStyle/>
        <a:p>
          <a:endParaRPr lang="en-GB"/>
        </a:p>
      </dgm:t>
    </dgm:pt>
    <dgm:pt modelId="{813F72E3-7C0D-47B8-9823-B447CF67C968}">
      <dgm:prSet custT="1"/>
      <dgm:spPr>
        <a:solidFill>
          <a:srgbClr val="FFC000"/>
        </a:solidFill>
      </dgm:spPr>
      <dgm:t>
        <a:bodyPr/>
        <a:lstStyle/>
        <a:p>
          <a:r>
            <a:rPr lang="en-GB" sz="1600" b="1" dirty="0" smtClean="0">
              <a:solidFill>
                <a:srgbClr val="0F5494"/>
              </a:solidFill>
            </a:rPr>
            <a:t>Compatible with national rules</a:t>
          </a:r>
          <a:endParaRPr lang="en-GB" sz="1600" b="1" dirty="0">
            <a:solidFill>
              <a:srgbClr val="0F5494"/>
            </a:solidFill>
          </a:endParaRPr>
        </a:p>
      </dgm:t>
    </dgm:pt>
    <dgm:pt modelId="{A1D0CF83-8228-4940-A6B6-93A7F0357CA6}" type="parTrans" cxnId="{E231F9B3-B051-4C80-A497-F4EEF9134847}">
      <dgm:prSet/>
      <dgm:spPr>
        <a:solidFill>
          <a:srgbClr val="0F5494"/>
        </a:solidFill>
      </dgm:spPr>
      <dgm:t>
        <a:bodyPr/>
        <a:lstStyle/>
        <a:p>
          <a:endParaRPr lang="en-GB"/>
        </a:p>
      </dgm:t>
    </dgm:pt>
    <dgm:pt modelId="{F7841AE7-65BD-4ACF-A791-E1C05CBAB8EF}" type="sibTrans" cxnId="{E231F9B3-B051-4C80-A497-F4EEF9134847}">
      <dgm:prSet/>
      <dgm:spPr/>
      <dgm:t>
        <a:bodyPr/>
        <a:lstStyle/>
        <a:p>
          <a:endParaRPr lang="en-GB"/>
        </a:p>
      </dgm:t>
    </dgm:pt>
    <dgm:pt modelId="{C11A9861-815F-4396-BF8C-D1D64A9B651D}" type="pres">
      <dgm:prSet presAssocID="{0E853BE4-7AE6-43A9-996A-E9B80601891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C5B49BA-55C3-4056-B437-91F0FB4E5740}" type="pres">
      <dgm:prSet presAssocID="{D5669A00-2608-4CFC-93E6-CFE9EAD5F6A3}" presName="centerShape" presStyleLbl="node0" presStyleIdx="0" presStyleCnt="1" custScaleY="63858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CB5CC9D-2435-41A9-9600-269B577CADA0}" type="pres">
      <dgm:prSet presAssocID="{6F4523AC-0228-4248-9D27-054BB3810112}" presName="parTrans" presStyleLbl="bgSibTrans2D1" presStyleIdx="0" presStyleCnt="4"/>
      <dgm:spPr/>
      <dgm:t>
        <a:bodyPr/>
        <a:lstStyle/>
        <a:p>
          <a:endParaRPr lang="en-GB"/>
        </a:p>
      </dgm:t>
    </dgm:pt>
    <dgm:pt modelId="{764F292D-BA23-4F70-A48F-E087ADE73669}" type="pres">
      <dgm:prSet presAssocID="{E0A55C71-1974-4FEB-89FB-1F007A3BDB42}" presName="node" presStyleLbl="node1" presStyleIdx="0" presStyleCnt="4" custRadScaleRad="104469" custRadScaleInc="-66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15A439-6395-4F18-B322-E195E7B1F0D9}" type="pres">
      <dgm:prSet presAssocID="{A1D0CF83-8228-4940-A6B6-93A7F0357CA6}" presName="parTrans" presStyleLbl="bgSibTrans2D1" presStyleIdx="1" presStyleCnt="4"/>
      <dgm:spPr/>
      <dgm:t>
        <a:bodyPr/>
        <a:lstStyle/>
        <a:p>
          <a:endParaRPr lang="en-GB"/>
        </a:p>
      </dgm:t>
    </dgm:pt>
    <dgm:pt modelId="{9F006955-C649-4EF5-B87F-715D2BD1A357}" type="pres">
      <dgm:prSet presAssocID="{813F72E3-7C0D-47B8-9823-B447CF67C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48C8A7-2D17-416C-A95C-9B9B933F25F2}" type="pres">
      <dgm:prSet presAssocID="{41E40883-E248-48B1-B644-234D07B0C441}" presName="parTrans" presStyleLbl="bgSibTrans2D1" presStyleIdx="2" presStyleCnt="4"/>
      <dgm:spPr/>
      <dgm:t>
        <a:bodyPr/>
        <a:lstStyle/>
        <a:p>
          <a:endParaRPr lang="en-GB"/>
        </a:p>
      </dgm:t>
    </dgm:pt>
    <dgm:pt modelId="{A854907C-4009-46F0-8A8B-4748A2CB983D}" type="pres">
      <dgm:prSet presAssocID="{4FF0CB78-C1D6-4C18-A530-1F3943A6CBC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7E8064-0944-47BB-A0B1-5E36937E5F56}" type="pres">
      <dgm:prSet presAssocID="{A7FDAAAE-2F63-415B-B59B-A7F00D24412D}" presName="parTrans" presStyleLbl="bgSibTrans2D1" presStyleIdx="3" presStyleCnt="4"/>
      <dgm:spPr/>
      <dgm:t>
        <a:bodyPr/>
        <a:lstStyle/>
        <a:p>
          <a:endParaRPr lang="en-GB"/>
        </a:p>
      </dgm:t>
    </dgm:pt>
    <dgm:pt modelId="{52B632F0-05D3-404B-BB18-127BD57939EF}" type="pres">
      <dgm:prSet presAssocID="{20CDCCE4-65EA-4541-A135-4C7D51C9D87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231F9B3-B051-4C80-A497-F4EEF9134847}" srcId="{D5669A00-2608-4CFC-93E6-CFE9EAD5F6A3}" destId="{813F72E3-7C0D-47B8-9823-B447CF67C968}" srcOrd="1" destOrd="0" parTransId="{A1D0CF83-8228-4940-A6B6-93A7F0357CA6}" sibTransId="{F7841AE7-65BD-4ACF-A791-E1C05CBAB8EF}"/>
    <dgm:cxn modelId="{FE2738BB-A018-41FB-8845-B49E12D500FD}" srcId="{0E853BE4-7AE6-43A9-996A-E9B806018912}" destId="{8ABCCDF7-7939-4528-8FD8-C980FC9B5B59}" srcOrd="3" destOrd="0" parTransId="{517CA53F-BACF-4C67-995F-8BA8F8B0BA4F}" sibTransId="{001457E3-8026-4263-B452-FB1A1EA1FA74}"/>
    <dgm:cxn modelId="{9C66997A-FCA9-489F-80B3-C17461B498D5}" type="presOf" srcId="{813F72E3-7C0D-47B8-9823-B447CF67C968}" destId="{9F006955-C649-4EF5-B87F-715D2BD1A357}" srcOrd="0" destOrd="0" presId="urn:microsoft.com/office/officeart/2005/8/layout/radial4"/>
    <dgm:cxn modelId="{B16E73B7-1715-4482-86FE-1FC186915F0B}" type="presOf" srcId="{20CDCCE4-65EA-4541-A135-4C7D51C9D875}" destId="{52B632F0-05D3-404B-BB18-127BD57939EF}" srcOrd="0" destOrd="0" presId="urn:microsoft.com/office/officeart/2005/8/layout/radial4"/>
    <dgm:cxn modelId="{9391224A-2349-45F9-BAA9-77E68740EA5B}" type="presOf" srcId="{41E40883-E248-48B1-B644-234D07B0C441}" destId="{9648C8A7-2D17-416C-A95C-9B9B933F25F2}" srcOrd="0" destOrd="0" presId="urn:microsoft.com/office/officeart/2005/8/layout/radial4"/>
    <dgm:cxn modelId="{FA558028-AAB5-4D24-A136-17A0F1D38C11}" type="presOf" srcId="{A1D0CF83-8228-4940-A6B6-93A7F0357CA6}" destId="{4E15A439-6395-4F18-B322-E195E7B1F0D9}" srcOrd="0" destOrd="0" presId="urn:microsoft.com/office/officeart/2005/8/layout/radial4"/>
    <dgm:cxn modelId="{383D611D-31EC-41BA-AA76-BBA8D3968F79}" type="presOf" srcId="{6F4523AC-0228-4248-9D27-054BB3810112}" destId="{0CB5CC9D-2435-41A9-9600-269B577CADA0}" srcOrd="0" destOrd="0" presId="urn:microsoft.com/office/officeart/2005/8/layout/radial4"/>
    <dgm:cxn modelId="{31E8247A-BA9B-4904-9B13-C2BE2C607386}" srcId="{0E853BE4-7AE6-43A9-996A-E9B806018912}" destId="{57384387-B106-43C1-A0C3-00CA7F4688F5}" srcOrd="1" destOrd="0" parTransId="{83F21290-0203-4D93-8CE5-53017E625AC9}" sibTransId="{349D2CA8-4F54-46EE-9756-C5C8D2DB157F}"/>
    <dgm:cxn modelId="{26164B88-2EFB-448D-8812-A6DD9D81C181}" srcId="{0E853BE4-7AE6-43A9-996A-E9B806018912}" destId="{D5669A00-2608-4CFC-93E6-CFE9EAD5F6A3}" srcOrd="0" destOrd="0" parTransId="{64CEF17B-0D46-425A-B567-90130F12522A}" sibTransId="{421AD85D-3D8F-4B37-AAAA-C9F172DE061D}"/>
    <dgm:cxn modelId="{BAB3146E-7ED0-4262-AB6D-7C747B034F2E}" type="presOf" srcId="{4FF0CB78-C1D6-4C18-A530-1F3943A6CBCB}" destId="{A854907C-4009-46F0-8A8B-4748A2CB983D}" srcOrd="0" destOrd="0" presId="urn:microsoft.com/office/officeart/2005/8/layout/radial4"/>
    <dgm:cxn modelId="{3AE5B112-9F87-4D4F-83E9-845D4C8DCC09}" type="presOf" srcId="{A7FDAAAE-2F63-415B-B59B-A7F00D24412D}" destId="{D47E8064-0944-47BB-A0B1-5E36937E5F56}" srcOrd="0" destOrd="0" presId="urn:microsoft.com/office/officeart/2005/8/layout/radial4"/>
    <dgm:cxn modelId="{CAA201E4-BE56-44B7-830E-32C4F9EBDF9D}" srcId="{0E853BE4-7AE6-43A9-996A-E9B806018912}" destId="{7F051FC7-35D9-489E-9760-DC79BA9BE204}" srcOrd="2" destOrd="0" parTransId="{5282919B-8D46-4DC6-B361-945A7AAE6A87}" sibTransId="{B60FF235-474D-474B-AA5A-B4AC49AEBF44}"/>
    <dgm:cxn modelId="{C7022D9E-E6B5-4AA9-BD4A-981B2F53DDF4}" type="presOf" srcId="{E0A55C71-1974-4FEB-89FB-1F007A3BDB42}" destId="{764F292D-BA23-4F70-A48F-E087ADE73669}" srcOrd="0" destOrd="0" presId="urn:microsoft.com/office/officeart/2005/8/layout/radial4"/>
    <dgm:cxn modelId="{FB488AE1-BC1C-44D8-AC6E-7A65ABF89397}" type="presOf" srcId="{0E853BE4-7AE6-43A9-996A-E9B806018912}" destId="{C11A9861-815F-4396-BF8C-D1D64A9B651D}" srcOrd="0" destOrd="0" presId="urn:microsoft.com/office/officeart/2005/8/layout/radial4"/>
    <dgm:cxn modelId="{872FAD1E-EA92-47F8-960F-0CEC51286784}" srcId="{D5669A00-2608-4CFC-93E6-CFE9EAD5F6A3}" destId="{4FF0CB78-C1D6-4C18-A530-1F3943A6CBCB}" srcOrd="2" destOrd="0" parTransId="{41E40883-E248-48B1-B644-234D07B0C441}" sibTransId="{E52AD99E-5C83-41D2-B701-7C51C6C272B0}"/>
    <dgm:cxn modelId="{A31D5A77-BDD4-4D37-AA2C-DD2FE0478F76}" type="presOf" srcId="{D5669A00-2608-4CFC-93E6-CFE9EAD5F6A3}" destId="{CC5B49BA-55C3-4056-B437-91F0FB4E5740}" srcOrd="0" destOrd="0" presId="urn:microsoft.com/office/officeart/2005/8/layout/radial4"/>
    <dgm:cxn modelId="{F412A006-1F58-429C-AA70-AB158115AA91}" srcId="{D5669A00-2608-4CFC-93E6-CFE9EAD5F6A3}" destId="{20CDCCE4-65EA-4541-A135-4C7D51C9D875}" srcOrd="3" destOrd="0" parTransId="{A7FDAAAE-2F63-415B-B59B-A7F00D24412D}" sibTransId="{C77E9D9E-DCB9-4AAE-BDBD-F35A826818A3}"/>
    <dgm:cxn modelId="{98AFD3A3-A593-4AA6-8307-438BA39B52CD}" srcId="{D5669A00-2608-4CFC-93E6-CFE9EAD5F6A3}" destId="{E0A55C71-1974-4FEB-89FB-1F007A3BDB42}" srcOrd="0" destOrd="0" parTransId="{6F4523AC-0228-4248-9D27-054BB3810112}" sibTransId="{F029AC09-8223-4682-B7A6-670C9285682E}"/>
    <dgm:cxn modelId="{08D183A7-3062-4D77-B7D0-2ED517E9047D}" type="presParOf" srcId="{C11A9861-815F-4396-BF8C-D1D64A9B651D}" destId="{CC5B49BA-55C3-4056-B437-91F0FB4E5740}" srcOrd="0" destOrd="0" presId="urn:microsoft.com/office/officeart/2005/8/layout/radial4"/>
    <dgm:cxn modelId="{8C0DF532-F399-475D-8EA0-FAF6D665E0B1}" type="presParOf" srcId="{C11A9861-815F-4396-BF8C-D1D64A9B651D}" destId="{0CB5CC9D-2435-41A9-9600-269B577CADA0}" srcOrd="1" destOrd="0" presId="urn:microsoft.com/office/officeart/2005/8/layout/radial4"/>
    <dgm:cxn modelId="{85C60BB3-854C-47A7-956C-162DB62FB092}" type="presParOf" srcId="{C11A9861-815F-4396-BF8C-D1D64A9B651D}" destId="{764F292D-BA23-4F70-A48F-E087ADE73669}" srcOrd="2" destOrd="0" presId="urn:microsoft.com/office/officeart/2005/8/layout/radial4"/>
    <dgm:cxn modelId="{55FB6778-1E67-4217-8265-2B4006BF5DB4}" type="presParOf" srcId="{C11A9861-815F-4396-BF8C-D1D64A9B651D}" destId="{4E15A439-6395-4F18-B322-E195E7B1F0D9}" srcOrd="3" destOrd="0" presId="urn:microsoft.com/office/officeart/2005/8/layout/radial4"/>
    <dgm:cxn modelId="{A3C7F41C-79E4-4690-95F8-322B787D12C4}" type="presParOf" srcId="{C11A9861-815F-4396-BF8C-D1D64A9B651D}" destId="{9F006955-C649-4EF5-B87F-715D2BD1A357}" srcOrd="4" destOrd="0" presId="urn:microsoft.com/office/officeart/2005/8/layout/radial4"/>
    <dgm:cxn modelId="{607F52C8-8AEB-4EEE-B076-6270C75F2306}" type="presParOf" srcId="{C11A9861-815F-4396-BF8C-D1D64A9B651D}" destId="{9648C8A7-2D17-416C-A95C-9B9B933F25F2}" srcOrd="5" destOrd="0" presId="urn:microsoft.com/office/officeart/2005/8/layout/radial4"/>
    <dgm:cxn modelId="{51F397A1-4B13-40C3-AAD9-B03AFCDBFAC9}" type="presParOf" srcId="{C11A9861-815F-4396-BF8C-D1D64A9B651D}" destId="{A854907C-4009-46F0-8A8B-4748A2CB983D}" srcOrd="6" destOrd="0" presId="urn:microsoft.com/office/officeart/2005/8/layout/radial4"/>
    <dgm:cxn modelId="{698A0F74-6A19-4392-A7E4-D1EDA8454F67}" type="presParOf" srcId="{C11A9861-815F-4396-BF8C-D1D64A9B651D}" destId="{D47E8064-0944-47BB-A0B1-5E36937E5F56}" srcOrd="7" destOrd="0" presId="urn:microsoft.com/office/officeart/2005/8/layout/radial4"/>
    <dgm:cxn modelId="{A1945B70-B655-4ED2-B9AF-C4FB0BD5631C}" type="presParOf" srcId="{C11A9861-815F-4396-BF8C-D1D64A9B651D}" destId="{52B632F0-05D3-404B-BB18-127BD57939EF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EF402-A1B1-4ADC-A7F0-A23AC58C2B6B}">
      <dsp:nvSpPr>
        <dsp:cNvPr id="0" name=""/>
        <dsp:cNvSpPr/>
      </dsp:nvSpPr>
      <dsp:spPr>
        <a:xfrm>
          <a:off x="1179830" y="0"/>
          <a:ext cx="6022339" cy="3763962"/>
        </a:xfrm>
        <a:prstGeom prst="swooshArrow">
          <a:avLst>
            <a:gd name="adj1" fmla="val 25000"/>
            <a:gd name="adj2" fmla="val 25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7816DA-007E-419C-88E0-3F08FCFD3DE4}">
      <dsp:nvSpPr>
        <dsp:cNvPr id="0" name=""/>
        <dsp:cNvSpPr/>
      </dsp:nvSpPr>
      <dsp:spPr>
        <a:xfrm>
          <a:off x="1836114" y="2468561"/>
          <a:ext cx="373686" cy="415230"/>
        </a:xfrm>
        <a:prstGeom prst="mathMinus">
          <a:avLst/>
        </a:prstGeom>
        <a:solidFill>
          <a:srgbClr val="0F5494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C1704-B47F-4661-97F8-422053F7A14D}">
      <dsp:nvSpPr>
        <dsp:cNvPr id="0" name=""/>
        <dsp:cNvSpPr/>
      </dsp:nvSpPr>
      <dsp:spPr>
        <a:xfrm>
          <a:off x="2209801" y="2578564"/>
          <a:ext cx="1915978" cy="575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69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Administrative burden</a:t>
          </a:r>
          <a:endParaRPr lang="en-GB" sz="1400" b="1" kern="1200" dirty="0"/>
        </a:p>
      </dsp:txBody>
      <dsp:txXfrm>
        <a:off x="2209801" y="2578564"/>
        <a:ext cx="1915978" cy="575797"/>
      </dsp:txXfrm>
    </dsp:sp>
    <dsp:sp modelId="{1B4AFF06-A08A-4C68-A24A-473F60DC1C3E}">
      <dsp:nvSpPr>
        <dsp:cNvPr id="0" name=""/>
        <dsp:cNvSpPr/>
      </dsp:nvSpPr>
      <dsp:spPr>
        <a:xfrm>
          <a:off x="3202836" y="1477963"/>
          <a:ext cx="530964" cy="476806"/>
        </a:xfrm>
        <a:prstGeom prst="mathMinus">
          <a:avLst/>
        </a:prstGeom>
        <a:solidFill>
          <a:srgbClr val="0F5494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196730-5A17-4AE8-A80D-B5FDF45D1A8D}">
      <dsp:nvSpPr>
        <dsp:cNvPr id="0" name=""/>
        <dsp:cNvSpPr/>
      </dsp:nvSpPr>
      <dsp:spPr>
        <a:xfrm>
          <a:off x="3581397" y="1630357"/>
          <a:ext cx="1524003" cy="371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98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Error rate</a:t>
          </a:r>
          <a:endParaRPr lang="en-GB" sz="1400" b="1" kern="1200" dirty="0"/>
        </a:p>
      </dsp:txBody>
      <dsp:txXfrm>
        <a:off x="3581397" y="1630357"/>
        <a:ext cx="1524003" cy="371208"/>
      </dsp:txXfrm>
    </dsp:sp>
    <dsp:sp modelId="{FCF2F53C-446F-47B2-9CFB-9F91BF70EFED}">
      <dsp:nvSpPr>
        <dsp:cNvPr id="0" name=""/>
        <dsp:cNvSpPr/>
      </dsp:nvSpPr>
      <dsp:spPr>
        <a:xfrm>
          <a:off x="4882970" y="868362"/>
          <a:ext cx="603431" cy="559291"/>
        </a:xfrm>
        <a:prstGeom prst="mathPlus">
          <a:avLst/>
        </a:prstGeom>
        <a:solidFill>
          <a:srgbClr val="0F5494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8FD36-8D34-4031-BC1F-D55AAD39E73E}">
      <dsp:nvSpPr>
        <dsp:cNvPr id="0" name=""/>
        <dsp:cNvSpPr/>
      </dsp:nvSpPr>
      <dsp:spPr>
        <a:xfrm>
          <a:off x="5400630" y="1113830"/>
          <a:ext cx="1990768" cy="51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42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Outputs and results</a:t>
          </a:r>
          <a:endParaRPr lang="en-GB" sz="1400" b="1" kern="1200" dirty="0"/>
        </a:p>
      </dsp:txBody>
      <dsp:txXfrm>
        <a:off x="5400630" y="1113830"/>
        <a:ext cx="1990768" cy="5165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93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217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547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532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092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217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217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415AFA6-AD85-4D17-9AB0-A32B51BCEE05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16</a:t>
            </a:fld>
            <a:endParaRPr lang="en-GB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74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prstClr val="black"/>
                </a:solidFill>
              </a:rPr>
              <a:t>Nicosia, 20 September 2013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40F6561-5552-42FA-9D4D-605B83E9A442}" type="slidenum">
              <a:rPr lang="en-US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476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prstClr val="black"/>
                </a:solidFill>
              </a:rPr>
              <a:t>Nicosia, 20 September 2013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9FD5AF5-76BD-42DE-9F1F-718088DDF0C1}" type="slidenum">
              <a:rPr lang="en-US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000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prstClr val="black"/>
                </a:solidFill>
              </a:rPr>
              <a:t>Nicosia, 20 September 2013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defTabSz="916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defTabSz="9164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A3F31A-32A8-4A47-A4FB-F94D1BC01712}" type="slidenum">
              <a:rPr lang="en-US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954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Expliquer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cela</a:t>
            </a:r>
            <a:r>
              <a:rPr lang="en-GB" dirty="0" smtClean="0"/>
              <a:t> sera vu tout au long de la </a:t>
            </a:r>
            <a:r>
              <a:rPr lang="en-GB" dirty="0" err="1" smtClean="0"/>
              <a:t>journée</a:t>
            </a:r>
            <a:r>
              <a:rPr lang="en-GB" dirty="0" smtClean="0"/>
              <a:t> et </a:t>
            </a:r>
            <a:r>
              <a:rPr lang="en-GB" dirty="0" err="1" smtClean="0"/>
              <a:t>qu'à</a:t>
            </a:r>
            <a:r>
              <a:rPr lang="en-GB" dirty="0" smtClean="0"/>
              <a:t> la fin de la </a:t>
            </a:r>
            <a:r>
              <a:rPr lang="en-GB" dirty="0" err="1" smtClean="0"/>
              <a:t>journée</a:t>
            </a:r>
            <a:r>
              <a:rPr lang="en-GB" dirty="0" smtClean="0"/>
              <a:t> </a:t>
            </a:r>
            <a:r>
              <a:rPr lang="en-GB" dirty="0" err="1" smtClean="0"/>
              <a:t>ils</a:t>
            </a:r>
            <a:r>
              <a:rPr lang="en-GB" dirty="0" smtClean="0"/>
              <a:t> </a:t>
            </a:r>
            <a:r>
              <a:rPr lang="en-GB" dirty="0" err="1" smtClean="0"/>
              <a:t>devraient</a:t>
            </a:r>
            <a:r>
              <a:rPr lang="en-GB" dirty="0" smtClean="0"/>
              <a:t> en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convaincus</a:t>
            </a:r>
            <a:r>
              <a:rPr lang="en-GB" dirty="0" smtClean="0"/>
              <a:t>. Faire un retour </a:t>
            </a:r>
            <a:r>
              <a:rPr lang="en-GB" dirty="0" err="1" smtClean="0"/>
              <a:t>sur</a:t>
            </a:r>
            <a:r>
              <a:rPr lang="en-GB" dirty="0" smtClean="0"/>
              <a:t> </a:t>
            </a:r>
            <a:r>
              <a:rPr lang="en-GB" dirty="0" err="1" smtClean="0"/>
              <a:t>ce</a:t>
            </a:r>
            <a:r>
              <a:rPr lang="en-GB" dirty="0" smtClean="0"/>
              <a:t> slide en fin de </a:t>
            </a:r>
            <a:r>
              <a:rPr lang="en-GB" dirty="0" err="1" smtClean="0"/>
              <a:t>journée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65DD1-267E-4747-B1B2-EBC218FC5EFE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14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60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735" indent="-29143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5746" indent="-2331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2044" indent="-2331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8342" indent="-2331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4641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0939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7237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3535" indent="-2331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13976E7-1631-4055-B0C8-329C96EE5FCA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21</a:t>
            </a:fld>
            <a:endParaRPr lang="en-GB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3309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65DD1-267E-4747-B1B2-EBC218FC5EFE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269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65DD1-267E-4747-B1B2-EBC218FC5EFE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752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Expliquer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cela</a:t>
            </a:r>
            <a:r>
              <a:rPr lang="en-GB" dirty="0" smtClean="0"/>
              <a:t> sera vu tout au long de la </a:t>
            </a:r>
            <a:r>
              <a:rPr lang="en-GB" dirty="0" err="1" smtClean="0"/>
              <a:t>journée</a:t>
            </a:r>
            <a:r>
              <a:rPr lang="en-GB" dirty="0" smtClean="0"/>
              <a:t> et </a:t>
            </a:r>
            <a:r>
              <a:rPr lang="en-GB" dirty="0" err="1" smtClean="0"/>
              <a:t>qu'à</a:t>
            </a:r>
            <a:r>
              <a:rPr lang="en-GB" dirty="0" smtClean="0"/>
              <a:t> la fin de la </a:t>
            </a:r>
            <a:r>
              <a:rPr lang="en-GB" dirty="0" err="1" smtClean="0"/>
              <a:t>journée</a:t>
            </a:r>
            <a:r>
              <a:rPr lang="en-GB" dirty="0" smtClean="0"/>
              <a:t> </a:t>
            </a:r>
            <a:r>
              <a:rPr lang="en-GB" dirty="0" err="1" smtClean="0"/>
              <a:t>ils</a:t>
            </a:r>
            <a:r>
              <a:rPr lang="en-GB" dirty="0" smtClean="0"/>
              <a:t> </a:t>
            </a:r>
            <a:r>
              <a:rPr lang="en-GB" dirty="0" err="1" smtClean="0"/>
              <a:t>devraient</a:t>
            </a:r>
            <a:r>
              <a:rPr lang="en-GB" dirty="0" smtClean="0"/>
              <a:t> en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convaincus</a:t>
            </a:r>
            <a:r>
              <a:rPr lang="en-GB" dirty="0" smtClean="0"/>
              <a:t>. Faire un retour </a:t>
            </a:r>
            <a:r>
              <a:rPr lang="en-GB" dirty="0" err="1" smtClean="0"/>
              <a:t>sur</a:t>
            </a:r>
            <a:r>
              <a:rPr lang="en-GB" dirty="0" smtClean="0"/>
              <a:t> </a:t>
            </a:r>
            <a:r>
              <a:rPr lang="en-GB" dirty="0" err="1" smtClean="0"/>
              <a:t>ce</a:t>
            </a:r>
            <a:r>
              <a:rPr lang="en-GB" dirty="0" smtClean="0"/>
              <a:t> slide en fin de </a:t>
            </a:r>
            <a:r>
              <a:rPr lang="en-GB" dirty="0" err="1" smtClean="0"/>
              <a:t>journée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65DD1-267E-4747-B1B2-EBC218FC5EFE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14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z="140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50761" indent="-28875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55017" indent="-23100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17024" indent="-23100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79031" indent="-23100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41037" indent="-23100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3003044" indent="-23100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65051" indent="-23100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927058" indent="-23100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848925BF-0BA1-459D-85B4-7C0A423949DD}" type="slidenum">
              <a:rPr lang="en-GB" altLang="en-US" smtClean="0">
                <a:solidFill>
                  <a:prstClr val="black"/>
                </a:solidFill>
                <a:latin typeface="Arial" charset="0"/>
              </a:rPr>
              <a:pPr eaLnBrk="1" hangingPunct="1"/>
              <a:t>25</a:t>
            </a:fld>
            <a:endParaRPr lang="en-GB" altLang="en-US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23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65DD1-267E-4747-B1B2-EBC218FC5EFE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752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Expliquer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cela</a:t>
            </a:r>
            <a:r>
              <a:rPr lang="en-GB" dirty="0" smtClean="0"/>
              <a:t> sera vu tout au long de la </a:t>
            </a:r>
            <a:r>
              <a:rPr lang="en-GB" dirty="0" err="1" smtClean="0"/>
              <a:t>journée</a:t>
            </a:r>
            <a:r>
              <a:rPr lang="en-GB" dirty="0" smtClean="0"/>
              <a:t> et </a:t>
            </a:r>
            <a:r>
              <a:rPr lang="en-GB" dirty="0" err="1" smtClean="0"/>
              <a:t>qu'à</a:t>
            </a:r>
            <a:r>
              <a:rPr lang="en-GB" dirty="0" smtClean="0"/>
              <a:t> la fin de la </a:t>
            </a:r>
            <a:r>
              <a:rPr lang="en-GB" dirty="0" err="1" smtClean="0"/>
              <a:t>journée</a:t>
            </a:r>
            <a:r>
              <a:rPr lang="en-GB" dirty="0" smtClean="0"/>
              <a:t> </a:t>
            </a:r>
            <a:r>
              <a:rPr lang="en-GB" dirty="0" err="1" smtClean="0"/>
              <a:t>ils</a:t>
            </a:r>
            <a:r>
              <a:rPr lang="en-GB" dirty="0" smtClean="0"/>
              <a:t> </a:t>
            </a:r>
            <a:r>
              <a:rPr lang="en-GB" dirty="0" err="1" smtClean="0"/>
              <a:t>devraient</a:t>
            </a:r>
            <a:r>
              <a:rPr lang="en-GB" dirty="0" smtClean="0"/>
              <a:t> en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convaincus</a:t>
            </a:r>
            <a:r>
              <a:rPr lang="en-GB" dirty="0" smtClean="0"/>
              <a:t>. Faire un retour </a:t>
            </a:r>
            <a:r>
              <a:rPr lang="en-GB" dirty="0" err="1" smtClean="0"/>
              <a:t>sur</a:t>
            </a:r>
            <a:r>
              <a:rPr lang="en-GB" dirty="0" smtClean="0"/>
              <a:t> </a:t>
            </a:r>
            <a:r>
              <a:rPr lang="en-GB" dirty="0" err="1" smtClean="0"/>
              <a:t>ce</a:t>
            </a:r>
            <a:r>
              <a:rPr lang="en-GB" dirty="0" smtClean="0"/>
              <a:t> slide en fin de </a:t>
            </a:r>
            <a:r>
              <a:rPr lang="en-GB" dirty="0" err="1" smtClean="0"/>
              <a:t>journée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65DD1-267E-4747-B1B2-EBC218FC5EFE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1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547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547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791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193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193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547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51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92D050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pic>
        <p:nvPicPr>
          <p:cNvPr id="5" name="Picture 2" descr="C:\DOCUME~1\lenain\LOCALS~1\Temp\7zEAE.tmp\LOGO-CE for Social Europe EN Posi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0400" y="324000"/>
            <a:ext cx="1814400" cy="1398702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55200" y="6478584"/>
            <a:ext cx="610199" cy="406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267200" y="6453188"/>
            <a:ext cx="611188" cy="4318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6" name="Picture 6" descr="LOGO CE-EN-quadri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5"/>
          <p:cNvSpPr txBox="1">
            <a:spLocks noChangeArrowheads="1"/>
          </p:cNvSpPr>
          <p:nvPr userDrawn="1"/>
        </p:nvSpPr>
        <p:spPr bwMode="auto">
          <a:xfrm>
            <a:off x="4202113" y="6456363"/>
            <a:ext cx="793750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700" b="0" i="1">
                <a:solidFill>
                  <a:schemeClr val="bg1"/>
                </a:solidFill>
                <a:latin typeface="Verdana" charset="0"/>
                <a:ea typeface="ＭＳ Ｐゴシック" charset="0"/>
                <a:cs typeface="Arial" charset="0"/>
              </a:rPr>
              <a:t>Agriculture and Rural Development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BAC803A4-31FC-4B2C-8CB7-0D9A3D26902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963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32" descr="LOGO CE_Vertical_IT_quadri_H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3"/>
          <p:cNvSpPr>
            <a:spLocks noChangeArrowheads="1"/>
          </p:cNvSpPr>
          <p:nvPr userDrawn="1"/>
        </p:nvSpPr>
        <p:spPr bwMode="auto">
          <a:xfrm>
            <a:off x="4251325" y="1223963"/>
            <a:ext cx="623888" cy="31750"/>
          </a:xfrm>
          <a:prstGeom prst="rect">
            <a:avLst/>
          </a:prstGeom>
          <a:solidFill>
            <a:srgbClr val="EE80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FR" altLang="en-US" b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067175" y="2565400"/>
            <a:ext cx="4968875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lang="en-GB"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Dublin, 27 </a:t>
            </a:r>
            <a:r>
              <a:rPr lang="fr-FR" err="1">
                <a:solidFill>
                  <a:srgbClr val="000000"/>
                </a:solidFill>
              </a:rPr>
              <a:t>January</a:t>
            </a:r>
            <a:r>
              <a:rPr lang="fr-FR">
                <a:solidFill>
                  <a:srgbClr val="000000"/>
                </a:solidFill>
              </a:rPr>
              <a:t> 2014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2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93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389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20938"/>
            <a:ext cx="4038600" cy="360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20938"/>
            <a:ext cx="4038600" cy="360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29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574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72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4494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‹N›</a:t>
            </a:fld>
            <a:endParaRPr lang="en-GB" dirty="0"/>
          </a:p>
        </p:txBody>
      </p:sp>
      <p:pic>
        <p:nvPicPr>
          <p:cNvPr id="3" name="Picture 2" descr="C:\DOCUME~1\lenain\LOCALS~1\Temp\7zEB0.tmp\LOGO-CE for Social Europe EN Nega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800" y="306000"/>
            <a:ext cx="1620466" cy="124920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BD55-2554-46AA-9E84-93606DC10230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51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1C8D8-568B-4F54-9262-4107DA4AE19A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841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2AC6-E0F0-499A-89D3-884F1DD989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904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93316-D281-46FF-A420-CE4AB5AD3AF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805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339850"/>
            <a:ext cx="2058988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9850"/>
            <a:ext cx="60293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7C542-CD75-4A7B-8135-64C9D4568266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120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32" descr="LOGO CE_Vertical_IT_quadri_H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3"/>
          <p:cNvSpPr>
            <a:spLocks noChangeArrowheads="1"/>
          </p:cNvSpPr>
          <p:nvPr userDrawn="1"/>
        </p:nvSpPr>
        <p:spPr bwMode="auto">
          <a:xfrm>
            <a:off x="4251325" y="1223963"/>
            <a:ext cx="623888" cy="31750"/>
          </a:xfrm>
          <a:prstGeom prst="rect">
            <a:avLst/>
          </a:prstGeom>
          <a:solidFill>
            <a:srgbClr val="EE80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FR" altLang="en-US" b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067175" y="2565400"/>
            <a:ext cx="4968875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lang="en-GB"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Dublin, 27 </a:t>
            </a:r>
            <a:r>
              <a:rPr lang="fr-FR" err="1">
                <a:solidFill>
                  <a:srgbClr val="000000"/>
                </a:solidFill>
              </a:rPr>
              <a:t>January</a:t>
            </a:r>
            <a:r>
              <a:rPr lang="fr-FR">
                <a:solidFill>
                  <a:srgbClr val="000000"/>
                </a:solidFill>
              </a:rPr>
              <a:t> 2014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53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42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326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20938"/>
            <a:ext cx="4038600" cy="360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20938"/>
            <a:ext cx="4038600" cy="360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9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70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5200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3825240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4494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882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Dublin, 27 </a:t>
            </a:r>
            <a:r>
              <a:rPr lang="fr-FR" err="1">
                <a:solidFill>
                  <a:srgbClr val="FFFFFF"/>
                </a:solidFill>
              </a:rPr>
              <a:t>January</a:t>
            </a:r>
            <a:r>
              <a:rPr lang="fr-FR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3094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BD55-2554-46AA-9E84-93606DC10230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1395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1C8D8-568B-4F54-9262-4107DA4AE19A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223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2AC6-E0F0-499A-89D3-884F1DD989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457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93316-D281-46FF-A420-CE4AB5AD3AF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467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339850"/>
            <a:ext cx="2058988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9850"/>
            <a:ext cx="60293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7C542-CD75-4A7B-8135-64C9D4568266}" type="slidenum">
              <a:rPr lang="en-GB">
                <a:solidFill>
                  <a:srgbClr val="FFFFFF"/>
                </a:solidFill>
              </a:rPr>
              <a:pPr>
                <a:defRPr/>
              </a:pPr>
              <a:t>‹N›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940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8B1776D8-0B24-4917-AF1A-E3F2F6F0E09D}" type="slidenum">
              <a:rPr lang="en-GB" altLang="en-US">
                <a:solidFill>
                  <a:srgbClr val="FFFFFF"/>
                </a:solidFill>
              </a:rPr>
              <a:pPr/>
              <a:t>‹N›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727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B0916-DC3F-4BC1-9F46-0EDE47DAEB71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39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14955-4914-4606-98D6-CD55A8EAD9A1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469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4A18F-24B8-45A8-8EC9-E0B3BE0575B9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0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E4A5C-6067-44DE-BAE5-74AF9EDC39E6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951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9FD0A-CA40-4E08-BAD9-5E49EA29B204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26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95720-A98B-4D96-B708-C3522E1FC4DA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050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95D59-2FFC-42CD-A949-4A19CB6195AA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302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3CF84-7CC1-45FB-9CE3-DF362E291A2A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8269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F13C0-68A5-4562-8F95-8648F75EFCBF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5875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DD64D-3970-44C9-8DAE-38243304C86C}" type="slidenum">
              <a:rPr lang="en-GB" altLang="en-US">
                <a:solidFill>
                  <a:srgbClr val="000000"/>
                </a:solidFill>
              </a:rPr>
              <a:pPr/>
              <a:t>‹N›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83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202113" y="6240463"/>
            <a:ext cx="793750" cy="431800"/>
            <a:chOff x="4202113" y="6453188"/>
            <a:chExt cx="793750" cy="431800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4267200" y="6453188"/>
              <a:ext cx="611188" cy="431800"/>
            </a:xfrm>
            <a:prstGeom prst="rect">
              <a:avLst/>
            </a:prstGeom>
            <a:solidFill>
              <a:srgbClr val="133176"/>
            </a:solidFill>
            <a:ln w="9525">
              <a:solidFill>
                <a:srgbClr val="13317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Text Box 25"/>
            <p:cNvSpPr txBox="1">
              <a:spLocks noChangeArrowheads="1"/>
            </p:cNvSpPr>
            <p:nvPr userDrawn="1"/>
          </p:nvSpPr>
          <p:spPr bwMode="auto">
            <a:xfrm>
              <a:off x="4202113" y="6456363"/>
              <a:ext cx="793750" cy="41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700" b="0" i="1" dirty="0">
                  <a:solidFill>
                    <a:schemeClr val="bg1"/>
                  </a:solidFill>
                  <a:latin typeface="Verdana" charset="0"/>
                  <a:ea typeface="ＭＳ Ｐゴシック" charset="0"/>
                  <a:cs typeface="Arial" charset="0"/>
                </a:rPr>
                <a:t>Agriculture and Rural Development</a:t>
              </a: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3" r:id="rId13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494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20938"/>
            <a:ext cx="82296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43663" y="431800"/>
            <a:ext cx="25304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sz="1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b="0">
                <a:solidFill>
                  <a:srgbClr val="FFFFFF"/>
                </a:solidFill>
              </a:rPr>
              <a:t>Dublin, 27 </a:t>
            </a:r>
            <a:r>
              <a:rPr lang="fr-FR" b="0" err="1">
                <a:solidFill>
                  <a:srgbClr val="FFFFFF"/>
                </a:solidFill>
              </a:rPr>
              <a:t>January</a:t>
            </a:r>
            <a:r>
              <a:rPr lang="fr-FR" b="0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3850" y="431800"/>
            <a:ext cx="25114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b="0">
              <a:solidFill>
                <a:srgbClr val="FFFFFF"/>
              </a:solidFill>
            </a:endParaRPr>
          </a:p>
        </p:txBody>
      </p:sp>
      <p:pic>
        <p:nvPicPr>
          <p:cNvPr id="1032" name="Picture 29" descr="LOGO CE_Vertical_IT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30"/>
          <p:cNvSpPr>
            <a:spLocks noChangeArrowheads="1"/>
          </p:cNvSpPr>
          <p:nvPr userDrawn="1"/>
        </p:nvSpPr>
        <p:spPr bwMode="auto">
          <a:xfrm>
            <a:off x="4251325" y="1223963"/>
            <a:ext cx="623888" cy="31750"/>
          </a:xfrm>
          <a:prstGeom prst="rect">
            <a:avLst/>
          </a:prstGeom>
          <a:solidFill>
            <a:srgbClr val="EE80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FR" altLang="en-US" b="0" smtClean="0"/>
          </a:p>
        </p:txBody>
      </p:sp>
    </p:spTree>
    <p:extLst>
      <p:ext uri="{BB962C8B-B14F-4D97-AF65-F5344CB8AC3E}">
        <p14:creationId xmlns:p14="http://schemas.microsoft.com/office/powerpoint/2010/main" val="191925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20938"/>
            <a:ext cx="82296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43663" y="431800"/>
            <a:ext cx="25304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sz="1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b="0">
                <a:solidFill>
                  <a:srgbClr val="FFFFFF"/>
                </a:solidFill>
              </a:rPr>
              <a:t>Dublin, 27 </a:t>
            </a:r>
            <a:r>
              <a:rPr lang="fr-FR" b="0" err="1">
                <a:solidFill>
                  <a:srgbClr val="FFFFFF"/>
                </a:solidFill>
              </a:rPr>
              <a:t>January</a:t>
            </a:r>
            <a:r>
              <a:rPr lang="fr-FR" b="0">
                <a:solidFill>
                  <a:srgbClr val="FFFFFF"/>
                </a:solidFill>
              </a:rPr>
              <a:t> 2014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3850" y="431800"/>
            <a:ext cx="25114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b="0">
              <a:solidFill>
                <a:srgbClr val="FFFFFF"/>
              </a:solidFill>
            </a:endParaRPr>
          </a:p>
        </p:txBody>
      </p:sp>
      <p:sp>
        <p:nvSpPr>
          <p:cNvPr id="1033" name="Rectangle 30"/>
          <p:cNvSpPr>
            <a:spLocks noChangeArrowheads="1"/>
          </p:cNvSpPr>
          <p:nvPr userDrawn="1"/>
        </p:nvSpPr>
        <p:spPr bwMode="auto">
          <a:xfrm>
            <a:off x="4251325" y="1223963"/>
            <a:ext cx="623888" cy="31750"/>
          </a:xfrm>
          <a:prstGeom prst="rect">
            <a:avLst/>
          </a:prstGeom>
          <a:solidFill>
            <a:srgbClr val="EE80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FR" altLang="en-US" b="0" smtClean="0"/>
          </a:p>
        </p:txBody>
      </p:sp>
    </p:spTree>
    <p:extLst>
      <p:ext uri="{BB962C8B-B14F-4D97-AF65-F5344CB8AC3E}">
        <p14:creationId xmlns:p14="http://schemas.microsoft.com/office/powerpoint/2010/main" val="265912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6A1E255-80E7-4B7E-9E21-8517E89E3A2C}" type="slidenum">
              <a:rPr lang="en-GB" altLang="en-US" b="0">
                <a:solidFill>
                  <a:srgbClr val="000000"/>
                </a:solidFill>
              </a:rPr>
              <a:pPr/>
              <a:t>‹N›</a:t>
            </a:fld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3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hf sldNum="0"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egorio.davila-diaz@ec.europa.e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520" y="2349500"/>
            <a:ext cx="8640959" cy="14398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2800" dirty="0" smtClean="0"/>
              <a:t>Simplified Cost Options under the EAFRD</a:t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Opportunities and Challenges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4077072"/>
            <a:ext cx="7343775" cy="115252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16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GB" sz="1600" dirty="0" smtClean="0"/>
              <a:t>Firenze, 28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September 2016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sz="1600" dirty="0" smtClean="0"/>
              <a:t>DG Agriculture and Rural Development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sz="1600" dirty="0" smtClean="0"/>
              <a:t>Unit H1 – Consistency of Rural Development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sz="1600" dirty="0" smtClean="0"/>
              <a:t>European Commission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sz="1200" dirty="0" smtClean="0">
                <a:hlinkClick r:id="rId3"/>
              </a:rPr>
              <a:t>gregorio.davila-diaz@ec.europa.eu</a:t>
            </a:r>
            <a:r>
              <a:rPr lang="en-GB" sz="1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638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… to standard scales of unit costs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904875"/>
              </p:ext>
            </p:extLst>
          </p:nvPr>
        </p:nvGraphicFramePr>
        <p:xfrm>
          <a:off x="457200" y="1979389"/>
          <a:ext cx="8229600" cy="382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908720"/>
            <a:ext cx="837892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/>
              <a:t>Costs fully justified on a </a:t>
            </a:r>
            <a:r>
              <a:rPr lang="en-GB" altLang="en-US" sz="1800" strike="sngStrike" kern="0" dirty="0"/>
              <a:t>real </a:t>
            </a:r>
            <a:r>
              <a:rPr lang="en-GB" altLang="en-US" sz="1800" strike="sngStrike" kern="0" dirty="0" smtClean="0"/>
              <a:t>costs </a:t>
            </a:r>
            <a:r>
              <a:rPr lang="en-GB" altLang="en-US" sz="1800" kern="0" dirty="0" smtClean="0"/>
              <a:t>calculated </a:t>
            </a:r>
            <a:r>
              <a:rPr lang="en-GB" altLang="en-US" sz="1800" kern="0" dirty="0"/>
              <a:t>basis</a:t>
            </a:r>
            <a:r>
              <a:rPr lang="en-GB" altLang="en-US" sz="1800" kern="0" dirty="0" smtClean="0"/>
              <a:t/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21031" y="1377588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per staff 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75456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F8C1C7-08AE-4C2E-B02A-8A2EFE0FBC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F230A0-F717-4AAD-9AFF-6A65484918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65AC96-A8EC-456D-A283-5FD9DB647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3AADAC-1B1E-4C40-B983-C8ADBA8588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D9AC91-F523-417C-8E08-F554F1BC1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A6B089-BB52-470D-8130-A0715EFAAC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054954-2B8B-4EB4-8813-D742F4C7C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CCD8E7-EB5B-42AE-A3E7-E01F56B8F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1363AC-AD21-4114-812D-9F32E7A3C4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B639D1-B468-4535-B3C6-5AB92058B8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474166"/>
              </p:ext>
            </p:extLst>
          </p:nvPr>
        </p:nvGraphicFramePr>
        <p:xfrm>
          <a:off x="467544" y="1412776"/>
          <a:ext cx="8219256" cy="4608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932363" y="3140968"/>
            <a:ext cx="3743325" cy="122555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1411362"/>
            <a:ext cx="3743325" cy="122555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376" y="214015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From a real cost system…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7544" y="1150640"/>
            <a:ext cx="632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/>
              <a:t>Costs fully justified on a real costs basis</a:t>
            </a:r>
            <a:r>
              <a:rPr lang="en-GB" altLang="en-US" sz="1800" kern="0" dirty="0" smtClean="0"/>
              <a:t/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2541" y="1989138"/>
            <a:ext cx="475138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1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1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1" kern="0" dirty="0" smtClean="0">
                <a:latin typeface="Arial" pitchFamily="34" charset="0"/>
                <a:cs typeface="Arial" pitchFamily="34" charset="0"/>
              </a:rPr>
              <a:t>Direct costs  = 6.000 €</a:t>
            </a: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1" kern="0" dirty="0" smtClean="0">
                <a:latin typeface="Arial" pitchFamily="34" charset="0"/>
                <a:cs typeface="Arial" pitchFamily="34" charset="0"/>
              </a:rPr>
              <a:t>1. Personnel cost	 5.000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remuneration   	 3.500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Int. pers. - transport home/work	 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200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travel costs   	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300      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– remuneration         1.000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- travel costs           	       0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Participants            		0</a:t>
            </a:r>
            <a:r>
              <a:rPr lang="en-GB" altLang="en-US" sz="1400" b="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1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1" kern="0" dirty="0" smtClean="0">
                <a:latin typeface="Arial" pitchFamily="34" charset="0"/>
                <a:cs typeface="Arial" pitchFamily="34" charset="0"/>
              </a:rPr>
              <a:t>2. Product develop and consumption 	1 000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Non depreciable consumption goods              200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Publicity                                    	         150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Organisation costs                  	         650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     		       0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1" kern="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1" kern="0" dirty="0" smtClean="0">
                <a:latin typeface="Arial" pitchFamily="34" charset="0"/>
                <a:cs typeface="Arial" pitchFamily="34" charset="0"/>
              </a:rPr>
              <a:t>Total costs : 6.000 + 1.000 = 7.000€</a:t>
            </a:r>
          </a:p>
          <a:p>
            <a:pPr marL="381000" indent="-381000" algn="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859338" y="1916113"/>
            <a:ext cx="4008437" cy="43926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b="1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b="1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1" kern="0" dirty="0" smtClean="0">
                <a:latin typeface="Arial" pitchFamily="34" charset="0"/>
                <a:cs typeface="Arial" pitchFamily="34" charset="0"/>
              </a:rPr>
              <a:t>Indirect costs = 1 000 €</a:t>
            </a:r>
          </a:p>
          <a:p>
            <a:pPr marL="0" indent="0" algn="ctr">
              <a:lnSpc>
                <a:spcPct val="80000"/>
              </a:lnSpc>
              <a:tabLst>
                <a:tab pos="3043238" algn="l"/>
                <a:tab pos="3414713" algn="l"/>
              </a:tabLst>
            </a:pPr>
            <a:endParaRPr lang="en-GB" altLang="en-US" sz="1400" b="1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Personnel costs (management)	       350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Equipment and immovable goods		 25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(depreciation)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administration, accountancy, management                             	   	120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General doc. and publicity for courses &amp; structure                         	          65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Office supplies 		110                                                                                  Telephone, post, fax 		  20               Taxes and insurance 		150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Movable material (depreciation)      	         85                                                  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Immovable goods 	            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accountancy costs 		  75        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		    0                                                                                         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400" b="1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b="1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b="1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1643878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of 1 LAG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3102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…to a lump sum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139176"/>
              </p:ext>
            </p:extLst>
          </p:nvPr>
        </p:nvGraphicFramePr>
        <p:xfrm>
          <a:off x="467544" y="1700808"/>
          <a:ext cx="8229600" cy="382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539552" y="5733256"/>
            <a:ext cx="2880320" cy="864096"/>
          </a:xfrm>
          <a:prstGeom prst="rect">
            <a:avLst/>
          </a:prstGeom>
          <a:solidFill>
            <a:srgbClr val="0F5494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D624"/>
                </a:solidFill>
              </a:rPr>
              <a:t>Max: 100,000 EUR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D624"/>
                </a:solidFill>
              </a:rPr>
              <a:t>public contribution !</a:t>
            </a:r>
            <a:endParaRPr lang="en-GB" sz="1600" dirty="0">
              <a:solidFill>
                <a:srgbClr val="FFD62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7544" y="785536"/>
            <a:ext cx="837892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/>
              <a:t>Costs fully justified on a </a:t>
            </a:r>
            <a:r>
              <a:rPr lang="en-GB" altLang="en-US" sz="1800" strike="sngStrike" kern="0" dirty="0"/>
              <a:t>real costs </a:t>
            </a:r>
            <a:r>
              <a:rPr lang="en-GB" altLang="en-US" sz="1800" kern="0" dirty="0" smtClean="0"/>
              <a:t>calculated basis</a:t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33743" y="1204636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of 1 LAG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29381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F8C1C7-08AE-4C2E-B02A-8A2EFE0FBC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F230A0-F717-4AAD-9AFF-6A65484918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E65AC96-A8EC-456D-A283-5FD9DB647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C3AADAC-1B1E-4C40-B983-C8ADBA8588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054954-2B8B-4EB4-8813-D742F4C7C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5CCD8E7-EB5B-42AE-A3E7-E01F56B8F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B7E990D-2091-43D8-91FB-EC358B208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6791305-73B0-4764-AAD2-12A09C1C12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3DC6250-7FCF-441E-9ED3-AA02F5942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75FBD35-3042-418C-8565-669C5ECE5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AB4BEA2-4E62-4918-BA53-4BF981A66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CA4293B-6E82-40C0-89AB-13727E11E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What are </a:t>
            </a:r>
            <a:br>
              <a:rPr lang="en-GB" dirty="0" smtClean="0"/>
            </a:br>
            <a:r>
              <a:rPr lang="en-GB" dirty="0" smtClean="0"/>
              <a:t>the calculation methods 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476408"/>
              </p:ext>
            </p:extLst>
          </p:nvPr>
        </p:nvGraphicFramePr>
        <p:xfrm>
          <a:off x="395536" y="1268760"/>
          <a:ext cx="8291264" cy="518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97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029B1D-08AC-4D1F-A981-E9FF178CD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03C6F0-D654-42B6-BABB-F500868715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11D309-ABFB-458E-A670-D5640384A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15A01-6669-4070-BC59-6B08EB6DA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E6EE25-9845-4335-BEB7-EBF99E0DFD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87DED8-D5FC-4100-B72C-D26269B41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D3E620-7BEA-4755-BD4E-893D62FA8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F5A9BB-1C2F-4948-8CE3-E8270BECF1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1EFEAD-8C21-49AB-B61D-FB81C98D6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What are </a:t>
            </a:r>
            <a:br>
              <a:rPr lang="en-GB" dirty="0" smtClean="0"/>
            </a:br>
            <a:r>
              <a:rPr lang="en-GB" dirty="0" smtClean="0"/>
              <a:t>the calculation methods 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119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25240"/>
          </a:xfrm>
        </p:spPr>
        <p:txBody>
          <a:bodyPr/>
          <a:lstStyle/>
          <a:p>
            <a:pPr lvl="1"/>
            <a:r>
              <a:rPr lang="en-GB" dirty="0" smtClean="0"/>
              <a:t>Statistical data or other objective information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The verified historical data of individual beneficiaries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The application of the usual cost accounting practices of individual beneficiaries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26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b="1" i="0" u="sng" dirty="0"/>
              <a:t>Methodology</a:t>
            </a:r>
            <a:r>
              <a:rPr lang="en-GB" i="0" dirty="0"/>
              <a:t>: defined </a:t>
            </a:r>
            <a:r>
              <a:rPr lang="en-GB" i="0" dirty="0" smtClean="0"/>
              <a:t>ex-ante</a:t>
            </a:r>
            <a:endParaRPr lang="en-GB" i="0" dirty="0"/>
          </a:p>
          <a:p>
            <a:pPr eaLnBrk="1" hangingPunct="1">
              <a:buClr>
                <a:srgbClr val="92D050"/>
              </a:buClr>
              <a:buFont typeface="Wingdings" pitchFamily="2" charset="2"/>
              <a:buChar char="Ø"/>
              <a:defRPr/>
            </a:pPr>
            <a:r>
              <a:rPr lang="en-GB" b="1" i="0" dirty="0"/>
              <a:t>Fair</a:t>
            </a:r>
            <a:r>
              <a:rPr lang="en-GB" i="0" dirty="0"/>
              <a:t>: Reasonable, based on reality, not excessive or extreme. Duly </a:t>
            </a:r>
            <a:r>
              <a:rPr lang="en-GB" b="1" i="0" dirty="0"/>
              <a:t>justified</a:t>
            </a:r>
            <a:r>
              <a:rPr lang="en-GB" i="0" dirty="0"/>
              <a:t> and explained</a:t>
            </a:r>
          </a:p>
          <a:p>
            <a:pPr eaLnBrk="1" hangingPunct="1">
              <a:buClr>
                <a:srgbClr val="92D050"/>
              </a:buClr>
              <a:buFont typeface="Wingdings" pitchFamily="2" charset="2"/>
              <a:buChar char="Ø"/>
              <a:defRPr/>
            </a:pPr>
            <a:r>
              <a:rPr lang="en-GB" b="1" i="0" dirty="0"/>
              <a:t>Equitable</a:t>
            </a:r>
            <a:r>
              <a:rPr lang="en-GB" i="0" dirty="0"/>
              <a:t>: Not favouring some beneficiaries or types of operations over others</a:t>
            </a:r>
          </a:p>
          <a:p>
            <a:pPr eaLnBrk="1" hangingPunct="1">
              <a:buClr>
                <a:srgbClr val="92D050"/>
              </a:buClr>
              <a:buFont typeface="Wingdings" pitchFamily="2" charset="2"/>
              <a:buChar char="Ø"/>
              <a:defRPr/>
            </a:pPr>
            <a:r>
              <a:rPr lang="en-GB" b="1" i="0" dirty="0"/>
              <a:t>Verifiable</a:t>
            </a:r>
            <a:r>
              <a:rPr lang="en-GB" i="0" dirty="0"/>
              <a:t>: Based on </a:t>
            </a:r>
            <a:r>
              <a:rPr lang="en-GB" b="1" i="0" dirty="0"/>
              <a:t>documentary evidence </a:t>
            </a:r>
            <a:r>
              <a:rPr lang="en-GB" i="0" dirty="0"/>
              <a:t>which can be verified (audit trail). </a:t>
            </a:r>
            <a:r>
              <a:rPr lang="en-GB" dirty="0"/>
              <a:t>Ex nihilo </a:t>
            </a:r>
            <a:r>
              <a:rPr lang="en-GB" i="0" dirty="0"/>
              <a:t>rates will not be accepted</a:t>
            </a:r>
          </a:p>
          <a:p>
            <a:pPr marL="0" indent="0" eaLnBrk="1" hangingPunct="1">
              <a:buFontTx/>
              <a:buNone/>
              <a:defRPr/>
            </a:pPr>
            <a:endParaRPr lang="it-IT" sz="2000" dirty="0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400" i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29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400" i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46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4925" y="0"/>
            <a:ext cx="7416800" cy="8366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dirty="0"/>
              <a:t>THE AUDIT OF SIMPLIFIED COST OPTIONS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628775"/>
            <a:ext cx="7343775" cy="4525963"/>
          </a:xfrm>
        </p:spPr>
        <p:txBody>
          <a:bodyPr rtlCol="0"/>
          <a:lstStyle/>
          <a:p>
            <a:pPr marL="358775" indent="0" algn="ctr" eaLnBrk="1" hangingPunct="1">
              <a:spcBef>
                <a:spcPct val="0"/>
              </a:spcBef>
              <a:defRPr/>
            </a:pPr>
            <a:r>
              <a:rPr lang="en-US" sz="3000" b="1" i="0" dirty="0">
                <a:latin typeface="+mj-lt"/>
                <a:ea typeface="+mj-ea"/>
                <a:cs typeface="+mj-cs"/>
              </a:rPr>
              <a:t>Established in advance: </a:t>
            </a:r>
            <a:endParaRPr lang="en-US" sz="3000" b="1" i="0" dirty="0" smtClean="0">
              <a:latin typeface="+mj-lt"/>
              <a:ea typeface="+mj-ea"/>
              <a:cs typeface="+mj-cs"/>
            </a:endParaRPr>
          </a:p>
          <a:p>
            <a:pPr marL="358775" indent="0" algn="ctr" eaLnBrk="1" hangingPunct="1">
              <a:spcBef>
                <a:spcPct val="0"/>
              </a:spcBef>
              <a:defRPr/>
            </a:pPr>
            <a:endParaRPr lang="en-US" sz="3000" b="1" i="0" dirty="0">
              <a:solidFill>
                <a:srgbClr val="92D050"/>
              </a:solidFill>
              <a:latin typeface="+mj-lt"/>
              <a:ea typeface="+mj-ea"/>
              <a:cs typeface="+mj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400" b="0" dirty="0" smtClean="0"/>
              <a:t>defined </a:t>
            </a:r>
            <a:r>
              <a:rPr lang="en-US" sz="2400" b="0" dirty="0"/>
              <a:t>ex ante;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400" b="0" dirty="0" smtClean="0"/>
              <a:t>published </a:t>
            </a:r>
            <a:r>
              <a:rPr lang="en-US" sz="2400" b="0" dirty="0"/>
              <a:t>in advance (included for example in the call for proposal or at latest in the grant decision);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400" b="0" dirty="0"/>
              <a:t>The relevant rules and conditions should be incorporated in the national eligibility rules applicable to the operational </a:t>
            </a:r>
            <a:r>
              <a:rPr lang="en-US" sz="2400" b="0" dirty="0" err="1"/>
              <a:t>programme</a:t>
            </a:r>
            <a:r>
              <a:rPr lang="en-US" sz="2400" b="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  <p:sp>
        <p:nvSpPr>
          <p:cNvPr id="1331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443663" y="431800"/>
            <a:ext cx="25304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endParaRPr lang="fr-LU" altLang="en-US" sz="1400" b="1" i="0" smtClean="0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133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39A475A9-2AD2-4D9A-917D-32377AAE4800}" type="slidenum">
              <a:rPr lang="en-GB" altLang="en-US" sz="1400" b="1" i="0" smtClean="0">
                <a:solidFill>
                  <a:srgbClr val="000066"/>
                </a:solidFill>
                <a:latin typeface="Arial Narrow" pitchFamily="34" charset="0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en-US" sz="1400" b="1" i="0" smtClean="0">
              <a:solidFill>
                <a:srgbClr val="00006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4734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4925" y="0"/>
            <a:ext cx="7416800" cy="8366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dirty="0"/>
              <a:t>THE AUDIT OF SIMPLIFIED COST OPTIONS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677988"/>
            <a:ext cx="7343775" cy="4525962"/>
          </a:xfrm>
        </p:spPr>
        <p:txBody>
          <a:bodyPr rtlCol="0"/>
          <a:lstStyle/>
          <a:p>
            <a:pPr marL="358775" indent="0" algn="ctr" eaLnBrk="1" hangingPunct="1">
              <a:spcBef>
                <a:spcPct val="0"/>
              </a:spcBef>
              <a:defRPr/>
            </a:pPr>
            <a:r>
              <a:rPr lang="en-US" sz="3000" b="1" i="0" dirty="0">
                <a:latin typeface="+mj-lt"/>
                <a:ea typeface="+mj-ea"/>
                <a:cs typeface="+mj-cs"/>
              </a:rPr>
              <a:t>It must be fair: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b="0" dirty="0" smtClean="0"/>
              <a:t>The calculation has to be reasonable, i.e. based on reality, not excessive or extreme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b="0" u="sng" dirty="0" smtClean="0"/>
              <a:t>Objective of the audit work</a:t>
            </a:r>
            <a:r>
              <a:rPr lang="en-US" b="0" dirty="0" smtClean="0"/>
              <a:t>: to examine the basis used for establishing the rates and whether the rates finally set are indeed in line with this basis.</a:t>
            </a:r>
          </a:p>
          <a:p>
            <a:pPr marL="358775" indent="0" algn="ctr" eaLnBrk="1" hangingPunct="1">
              <a:spcBef>
                <a:spcPct val="0"/>
              </a:spcBef>
              <a:defRPr/>
            </a:pPr>
            <a:endParaRPr lang="en-US" sz="3000" b="1" i="0" dirty="0" smtClean="0">
              <a:solidFill>
                <a:srgbClr val="92D050"/>
              </a:solidFill>
              <a:latin typeface="+mj-lt"/>
              <a:ea typeface="+mj-ea"/>
              <a:cs typeface="+mj-cs"/>
            </a:endParaRPr>
          </a:p>
          <a:p>
            <a:pPr marL="358775" indent="0" algn="ctr" eaLnBrk="1" hangingPunct="1">
              <a:spcBef>
                <a:spcPct val="0"/>
              </a:spcBef>
              <a:defRPr/>
            </a:pPr>
            <a:r>
              <a:rPr lang="en-US" sz="3000" b="1" i="0" dirty="0" smtClean="0">
                <a:latin typeface="+mj-lt"/>
                <a:ea typeface="+mj-ea"/>
                <a:cs typeface="+mj-cs"/>
              </a:rPr>
              <a:t>It </a:t>
            </a:r>
            <a:r>
              <a:rPr lang="en-US" sz="3000" b="1" i="0" dirty="0">
                <a:latin typeface="+mj-lt"/>
                <a:ea typeface="+mj-ea"/>
                <a:cs typeface="+mj-cs"/>
              </a:rPr>
              <a:t>must be equitable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b="0" dirty="0" smtClean="0"/>
              <a:t>Has to ensure an equal treatment of beneficiaries and/or operations</a:t>
            </a:r>
          </a:p>
        </p:txBody>
      </p:sp>
      <p:sp>
        <p:nvSpPr>
          <p:cNvPr id="1434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443663" y="431800"/>
            <a:ext cx="25304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endParaRPr lang="fr-LU" altLang="en-US" sz="1400" b="1" i="0" smtClean="0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1434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00487712-F144-43D2-9A84-F6EB8ADC525C}" type="slidenum">
              <a:rPr lang="en-GB" altLang="en-US" sz="1400" b="1" i="0" smtClean="0">
                <a:solidFill>
                  <a:srgbClr val="000066"/>
                </a:solidFill>
                <a:latin typeface="Arial Narrow" pitchFamily="34" charset="0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en-US" sz="1400" b="1" i="0" smtClean="0">
              <a:solidFill>
                <a:srgbClr val="00006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688501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4925" y="0"/>
            <a:ext cx="7416800" cy="8366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mtClean="0"/>
              <a:t>THE AUDIT OF SIMPLIFIED COST OPTIONS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7343775" cy="4598988"/>
          </a:xfrm>
        </p:spPr>
        <p:txBody>
          <a:bodyPr>
            <a:normAutofit/>
          </a:bodyPr>
          <a:lstStyle/>
          <a:p>
            <a:pPr marL="358775" indent="0" algn="ctr" eaLnBrk="1" hangingPunct="1">
              <a:spcBef>
                <a:spcPct val="0"/>
              </a:spcBef>
              <a:defRPr/>
            </a:pPr>
            <a:r>
              <a:rPr lang="en-US" sz="3200" b="1" i="0" dirty="0">
                <a:latin typeface="+mj-lt"/>
                <a:ea typeface="+mj-ea"/>
                <a:cs typeface="+mj-cs"/>
              </a:rPr>
              <a:t>It must be verifiable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b="0" dirty="0" smtClean="0"/>
              <a:t>Should be based on documentary evidence, which can be verified;</a:t>
            </a:r>
          </a:p>
          <a:p>
            <a:pPr lvl="1">
              <a:defRPr/>
            </a:pPr>
            <a:r>
              <a:rPr lang="en-US" b="0" dirty="0" smtClean="0"/>
              <a:t>The MA has to be able to demonstrate the basis on which it has been drawn up;</a:t>
            </a:r>
          </a:p>
          <a:p>
            <a:pPr lvl="1">
              <a:defRPr/>
            </a:pPr>
            <a:r>
              <a:rPr lang="en-US" b="0" dirty="0" smtClean="0"/>
              <a:t>Key issue: to ensure compliance with the principle of sound financial management</a:t>
            </a:r>
          </a:p>
          <a:p>
            <a:pPr lvl="2">
              <a:defRPr/>
            </a:pPr>
            <a:endParaRPr lang="en-US" dirty="0" smtClean="0"/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443663" y="431800"/>
            <a:ext cx="25304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endParaRPr lang="fr-LU" altLang="en-US" sz="1400" b="1" i="0" smtClean="0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1536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6FE4E2FD-33DF-4E19-A2D2-5090E8A0DA8F}" type="slidenum">
              <a:rPr lang="en-GB" altLang="en-US" sz="1400" b="1" i="0" smtClean="0">
                <a:solidFill>
                  <a:srgbClr val="000066"/>
                </a:solidFill>
                <a:latin typeface="Arial Narrow" pitchFamily="34" charset="0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en-US" sz="1400" b="1" i="0" smtClean="0">
              <a:solidFill>
                <a:srgbClr val="00006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75563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56271"/>
            <a:ext cx="8686800" cy="936625"/>
          </a:xfrm>
        </p:spPr>
        <p:txBody>
          <a:bodyPr/>
          <a:lstStyle/>
          <a:p>
            <a:pPr algn="ctr"/>
            <a:r>
              <a:rPr lang="en-GB" dirty="0" smtClean="0"/>
              <a:t>Why should you use SCOs?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253508"/>
              </p:ext>
            </p:extLst>
          </p:nvPr>
        </p:nvGraphicFramePr>
        <p:xfrm>
          <a:off x="304800" y="2636838"/>
          <a:ext cx="8382000" cy="3763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56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C7EF402-A1B1-4ADC-A7F0-A23AC58C2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7816DA-007E-419C-88E0-3F08FCFD3D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9C1704-B47F-4661-97F8-422053F7A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4AFF06-A08A-4C68-A24A-473F60DC1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196730-5A17-4AE8-A80D-B5FDF45D1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CF2F53C-446F-47B2-9CFB-9F91BF70EF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48FD36-8D34-4031-BC1F-D55AAD39E7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428" y="1556792"/>
            <a:ext cx="9217024" cy="3825240"/>
          </a:xfrm>
        </p:spPr>
        <p:txBody>
          <a:bodyPr/>
          <a:lstStyle/>
          <a:p>
            <a:pPr lvl="1"/>
            <a:r>
              <a:rPr lang="en-GB" dirty="0" smtClean="0"/>
              <a:t>Article 68(1) (b) CPR: </a:t>
            </a:r>
            <a:r>
              <a:rPr lang="en-GB" b="0" dirty="0" smtClean="0"/>
              <a:t>flat rate of up to 15% of eligible direct staff costs for indirect costs</a:t>
            </a:r>
          </a:p>
          <a:p>
            <a:pPr lvl="1"/>
            <a:r>
              <a:rPr lang="en-GB" dirty="0" smtClean="0"/>
              <a:t>Article 68(2) CPR: </a:t>
            </a:r>
            <a:r>
              <a:rPr lang="en-GB" b="0" dirty="0" smtClean="0"/>
              <a:t>the hourly rate can be calculated by dividing the latest documented annual gross employment costs by 1 720 hours</a:t>
            </a:r>
          </a:p>
          <a:p>
            <a:pPr lvl="1"/>
            <a:r>
              <a:rPr lang="en-GB" dirty="0" smtClean="0"/>
              <a:t>Article 19 EAFRD: </a:t>
            </a:r>
            <a:r>
              <a:rPr lang="en-GB" b="0" dirty="0" smtClean="0"/>
              <a:t>lump sum up to 70.000€ for business start-up aid in rural areas</a:t>
            </a:r>
          </a:p>
          <a:p>
            <a:pPr lvl="1"/>
            <a:r>
              <a:rPr lang="en-GB" dirty="0" smtClean="0"/>
              <a:t>Article 27 EAFRD</a:t>
            </a:r>
            <a:r>
              <a:rPr lang="en-GB" b="0" dirty="0" smtClean="0"/>
              <a:t>: flat rate of up to 10% of the marketed production for setting up of producer groups.</a:t>
            </a:r>
          </a:p>
          <a:p>
            <a:pPr lvl="1"/>
            <a:r>
              <a:rPr lang="en-GB" dirty="0" smtClean="0"/>
              <a:t>Area and animal related payments: </a:t>
            </a:r>
            <a:r>
              <a:rPr lang="en-GB" b="0" dirty="0" smtClean="0"/>
              <a:t>standard scale of unit costs with ex-ante fair, equitable and verifiable calculation</a:t>
            </a:r>
          </a:p>
          <a:p>
            <a:pPr lvl="1"/>
            <a:r>
              <a:rPr lang="es-ES_tradnl" dirty="0" err="1"/>
              <a:t>Article</a:t>
            </a:r>
            <a:r>
              <a:rPr lang="es-ES_tradnl" dirty="0"/>
              <a:t> 20 DA 480/2014</a:t>
            </a:r>
            <a:r>
              <a:rPr lang="es-ES_tradnl" b="0" dirty="0"/>
              <a:t>: flat </a:t>
            </a:r>
            <a:r>
              <a:rPr lang="es-ES_tradnl" b="0" dirty="0" err="1"/>
              <a:t>rate</a:t>
            </a:r>
            <a:r>
              <a:rPr lang="es-ES_tradnl" b="0" dirty="0"/>
              <a:t> of up </a:t>
            </a:r>
            <a:r>
              <a:rPr lang="es-ES_tradnl" b="0" dirty="0" err="1"/>
              <a:t>to</a:t>
            </a:r>
            <a:r>
              <a:rPr lang="es-ES_tradnl" b="0" dirty="0"/>
              <a:t> 25% of </a:t>
            </a:r>
            <a:r>
              <a:rPr lang="es-ES_tradnl" b="0" dirty="0" err="1"/>
              <a:t>eligible</a:t>
            </a:r>
            <a:r>
              <a:rPr lang="es-ES_tradnl" b="0" dirty="0"/>
              <a:t> </a:t>
            </a:r>
            <a:r>
              <a:rPr lang="es-ES_tradnl" b="0" dirty="0" err="1"/>
              <a:t>direct</a:t>
            </a:r>
            <a:r>
              <a:rPr lang="es-ES_tradnl" b="0" dirty="0"/>
              <a:t> </a:t>
            </a:r>
            <a:r>
              <a:rPr lang="es-ES_tradnl" b="0" dirty="0" err="1"/>
              <a:t>costs</a:t>
            </a:r>
            <a:r>
              <a:rPr lang="es-ES_tradnl" b="0" dirty="0"/>
              <a:t> </a:t>
            </a:r>
            <a:r>
              <a:rPr lang="es-ES_tradnl" b="0" dirty="0" err="1"/>
              <a:t>for</a:t>
            </a:r>
            <a:r>
              <a:rPr lang="es-ES_tradnl" b="0" dirty="0"/>
              <a:t> </a:t>
            </a:r>
            <a:r>
              <a:rPr lang="es-ES_tradnl" b="0" dirty="0" err="1"/>
              <a:t>indirect</a:t>
            </a:r>
            <a:r>
              <a:rPr lang="es-ES_tradnl" b="0" dirty="0"/>
              <a:t> </a:t>
            </a:r>
            <a:r>
              <a:rPr lang="es-ES_tradnl" b="0" dirty="0" err="1"/>
              <a:t>costs</a:t>
            </a:r>
            <a:r>
              <a:rPr lang="es-ES_tradnl" b="0" dirty="0"/>
              <a:t> </a:t>
            </a:r>
            <a:r>
              <a:rPr lang="es-ES_tradnl" b="0" dirty="0" err="1"/>
              <a:t>under</a:t>
            </a:r>
            <a:r>
              <a:rPr lang="es-ES_tradnl" b="0" dirty="0"/>
              <a:t> </a:t>
            </a:r>
            <a:r>
              <a:rPr lang="es-ES_tradnl" b="0" dirty="0" err="1"/>
              <a:t>Articles</a:t>
            </a:r>
            <a:r>
              <a:rPr lang="es-ES_tradnl" b="0" dirty="0"/>
              <a:t> 17, 26 y 35 of RD </a:t>
            </a:r>
            <a:r>
              <a:rPr lang="es-ES_tradnl" b="0" dirty="0" err="1"/>
              <a:t>Regulation</a:t>
            </a:r>
            <a:r>
              <a:rPr lang="es-ES_tradnl" b="0" dirty="0"/>
              <a:t> </a:t>
            </a:r>
            <a:r>
              <a:rPr lang="es-ES_tradnl" b="0" dirty="0" err="1"/>
              <a:t>which</a:t>
            </a:r>
            <a:r>
              <a:rPr lang="es-ES_tradnl" b="0" dirty="0"/>
              <a:t> </a:t>
            </a:r>
            <a:r>
              <a:rPr lang="es-ES_tradnl" b="0" dirty="0" err="1"/>
              <a:t>contribute</a:t>
            </a:r>
            <a:r>
              <a:rPr lang="es-ES_tradnl" b="0" dirty="0"/>
              <a:t> </a:t>
            </a:r>
            <a:r>
              <a:rPr lang="es-ES_tradnl" b="0" dirty="0" err="1"/>
              <a:t>to</a:t>
            </a:r>
            <a:r>
              <a:rPr lang="es-ES_tradnl" b="0" dirty="0"/>
              <a:t> </a:t>
            </a:r>
            <a:r>
              <a:rPr lang="es-ES_tradnl" b="0" dirty="0" err="1"/>
              <a:t>Priority</a:t>
            </a:r>
            <a:r>
              <a:rPr lang="es-ES_tradnl" b="0" dirty="0"/>
              <a:t> 1 and </a:t>
            </a:r>
            <a:r>
              <a:rPr lang="es-ES_tradnl" b="0" dirty="0" err="1"/>
              <a:t>implemented</a:t>
            </a:r>
            <a:r>
              <a:rPr lang="es-ES_tradnl" b="0" dirty="0"/>
              <a:t> </a:t>
            </a:r>
            <a:r>
              <a:rPr lang="es-ES_tradnl" b="0" dirty="0" err="1"/>
              <a:t>by</a:t>
            </a:r>
            <a:r>
              <a:rPr lang="es-ES_tradnl" b="0" dirty="0"/>
              <a:t> </a:t>
            </a:r>
            <a:r>
              <a:rPr lang="es-ES_tradnl" b="0" dirty="0" err="1"/>
              <a:t>the</a:t>
            </a:r>
            <a:r>
              <a:rPr lang="es-ES_tradnl" b="0" dirty="0"/>
              <a:t> </a:t>
            </a:r>
            <a:r>
              <a:rPr lang="es-ES_tradnl" b="0" dirty="0" err="1"/>
              <a:t>Operational</a:t>
            </a:r>
            <a:r>
              <a:rPr lang="es-ES_tradnl" b="0" dirty="0"/>
              <a:t> </a:t>
            </a:r>
            <a:r>
              <a:rPr lang="es-ES_tradnl" b="0" dirty="0" err="1"/>
              <a:t>Groups</a:t>
            </a:r>
            <a:endParaRPr lang="en-GB" b="0" dirty="0"/>
          </a:p>
          <a:p>
            <a:pPr lvl="1"/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92" y="533659"/>
            <a:ext cx="9170392" cy="87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60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07375" cy="719137"/>
          </a:xfrm>
        </p:spPr>
        <p:txBody>
          <a:bodyPr/>
          <a:lstStyle/>
          <a:p>
            <a:pPr indent="0" algn="ctr" eaLnBrk="1" hangingPunct="1"/>
            <a:r>
              <a:rPr lang="en-GB" altLang="en-US" sz="2800" dirty="0" smtClean="0"/>
              <a:t>New practice = new risks: examples</a:t>
            </a:r>
            <a:endParaRPr lang="it-IT" altLang="en-US" sz="2800" dirty="0" smtClean="0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400" i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400" i="0" smtClean="0">
              <a:solidFill>
                <a:srgbClr val="FFFFFF"/>
              </a:solidFill>
              <a:latin typeface="Arial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79388" y="2133600"/>
          <a:ext cx="8578850" cy="4102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377"/>
                <a:gridCol w="7093473"/>
              </a:tblGrid>
              <a:tr h="15918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Gulim" pitchFamily="34" charset="-127"/>
                          <a:cs typeface="+mn-cs"/>
                        </a:rPr>
                        <a:t>Flat</a:t>
                      </a:r>
                      <a:r>
                        <a:rPr lang="en-GB" sz="1800" b="1" noProof="0" dirty="0" smtClean="0"/>
                        <a:t> </a:t>
                      </a:r>
                      <a:r>
                        <a:rPr lang="en-GB" sz="18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Gulim" pitchFamily="34" charset="-127"/>
                          <a:cs typeface="+mn-cs"/>
                        </a:rPr>
                        <a:t>rate</a:t>
                      </a:r>
                    </a:p>
                    <a:p>
                      <a:endParaRPr lang="en-GB" sz="2000" noProof="0" dirty="0"/>
                    </a:p>
                  </a:txBody>
                  <a:tcPr marL="91445" marR="91445" marT="45696" marB="45696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altLang="ko-KR" sz="1800" b="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Inclusion of costs not foreseen in the categories of costs</a:t>
                      </a:r>
                    </a:p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altLang="ko-KR" sz="1800" b="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</a:t>
                      </a:r>
                      <a:r>
                        <a:rPr lang="en-GB" altLang="ko-KR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Costs included in direct costs although they are</a:t>
                      </a:r>
                      <a:br>
                        <a:rPr lang="en-GB" altLang="ko-KR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</a:br>
                      <a:r>
                        <a:rPr lang="en-GB" altLang="ko-KR" sz="1800" b="1" baseline="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  </a:t>
                      </a:r>
                      <a:r>
                        <a:rPr lang="en-GB" altLang="ko-KR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already covered by the flat rate for indirect costs</a:t>
                      </a:r>
                    </a:p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b="0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Gulim" pitchFamily="34" charset="-127"/>
                          <a:cs typeface="+mn-cs"/>
                        </a:rPr>
                        <a:t> Non respect of set rate</a:t>
                      </a:r>
                    </a:p>
                  </a:txBody>
                  <a:tcPr marL="91445" marR="91445" marT="45696" marB="45696"/>
                </a:tc>
              </a:tr>
              <a:tr h="1239250">
                <a:tc>
                  <a:txBody>
                    <a:bodyPr/>
                    <a:lstStyle/>
                    <a:p>
                      <a:r>
                        <a:rPr lang="en-GB" sz="18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Gulim" pitchFamily="34" charset="-127"/>
                          <a:cs typeface="+mn-cs"/>
                        </a:rPr>
                        <a:t>Standard scales of unit costs</a:t>
                      </a:r>
                      <a:endParaRPr lang="en-GB" sz="1800" b="1" kern="1200" noProof="0" dirty="0">
                        <a:solidFill>
                          <a:schemeClr val="accent2"/>
                        </a:solidFill>
                        <a:latin typeface="+mn-lt"/>
                        <a:ea typeface="Gulim" pitchFamily="34" charset="-127"/>
                        <a:cs typeface="+mn-cs"/>
                      </a:endParaRPr>
                    </a:p>
                  </a:txBody>
                  <a:tcPr marL="91445" marR="91445" marT="45696" marB="45696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Non respect of set standard scale</a:t>
                      </a:r>
                      <a:endParaRPr lang="en-GB" altLang="ko-KR" sz="1800" noProof="0" dirty="0" smtClean="0">
                        <a:solidFill>
                          <a:schemeClr val="accent2"/>
                        </a:solidFill>
                        <a:ea typeface="Gulim" pitchFamily="34" charset="-127"/>
                      </a:endParaRPr>
                    </a:p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altLang="ko-KR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Various interpretations of the definition of outputs</a:t>
                      </a:r>
                    </a:p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altLang="ko-KR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</a:t>
                      </a:r>
                      <a:r>
                        <a:rPr lang="en-GB" altLang="ko-KR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Declared amounts do not reflect the actual outputs</a:t>
                      </a:r>
                      <a:endParaRPr lang="en-GB" sz="1800" b="1" noProof="0" dirty="0" smtClean="0">
                        <a:solidFill>
                          <a:schemeClr val="accent2"/>
                        </a:solidFill>
                      </a:endParaRPr>
                    </a:p>
                  </a:txBody>
                  <a:tcPr marL="91445" marR="91445" marT="45696" marB="45696"/>
                </a:tc>
              </a:tr>
              <a:tr h="1270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Gulim" pitchFamily="34" charset="-127"/>
                          <a:cs typeface="+mn-cs"/>
                        </a:rPr>
                        <a:t>Lump sums</a:t>
                      </a:r>
                    </a:p>
                    <a:p>
                      <a:endParaRPr lang="en-GB" sz="1800" b="1" noProof="0" dirty="0"/>
                    </a:p>
                  </a:txBody>
                  <a:tcPr marL="91445" marR="91445" marT="45696" marB="45696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</a:t>
                      </a:r>
                      <a:r>
                        <a:rPr lang="en-GB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Non delivery of the product or service (100%     </a:t>
                      </a:r>
                      <a:br>
                        <a:rPr lang="en-GB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</a:br>
                      <a:r>
                        <a:rPr lang="en-GB" sz="1800" b="1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  correction)</a:t>
                      </a:r>
                      <a:endParaRPr lang="en-GB" altLang="ko-KR" sz="1800" b="1" noProof="0" dirty="0" smtClean="0">
                        <a:solidFill>
                          <a:schemeClr val="accent2"/>
                        </a:solidFill>
                        <a:ea typeface="Gulim" pitchFamily="34" charset="-127"/>
                      </a:endParaRPr>
                    </a:p>
                    <a:p>
                      <a:pPr lvl="0">
                        <a:lnSpc>
                          <a:spcPct val="100000"/>
                        </a:lnSpc>
                        <a:spcAft>
                          <a:spcPct val="30000"/>
                        </a:spcAft>
                        <a:buFont typeface="Wingdings" pitchFamily="2" charset="2"/>
                        <a:buChar char="ü"/>
                      </a:pPr>
                      <a:r>
                        <a:rPr lang="en-GB" altLang="ko-KR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Correction if intermediary payments are not justified by </a:t>
                      </a:r>
                      <a:br>
                        <a:rPr lang="en-GB" altLang="ko-KR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</a:br>
                      <a:r>
                        <a:rPr lang="en-GB" altLang="ko-KR" sz="1800" noProof="0" dirty="0" smtClean="0">
                          <a:solidFill>
                            <a:schemeClr val="accent2"/>
                          </a:solidFill>
                          <a:ea typeface="Gulim" pitchFamily="34" charset="-127"/>
                        </a:rPr>
                        <a:t>   final delivery</a:t>
                      </a:r>
                      <a:endParaRPr lang="en-GB" sz="1800" noProof="0" dirty="0" smtClean="0"/>
                    </a:p>
                  </a:txBody>
                  <a:tcPr marL="91445" marR="91445" marT="45696" marB="4569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4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509168"/>
              </p:ext>
            </p:extLst>
          </p:nvPr>
        </p:nvGraphicFramePr>
        <p:xfrm>
          <a:off x="381000" y="1447800"/>
          <a:ext cx="8305800" cy="4573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56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CB5CC9D-2435-41A9-9600-269B577CAD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64F292D-BA23-4F70-A48F-E087ADE73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15A439-6395-4F18-B322-E195E7B1F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006955-C649-4EF5-B87F-715D2BD1A3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48C8A7-2D17-416C-A95C-9B9B933F2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54907C-4009-46F0-8A8B-4748A2CB98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47E8064-0944-47BB-A0B1-5E36937E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2B632F0-05D3-404B-BB18-127BD5793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C40F4B5-563C-4C98-8469-20945D07FD98}" type="slidenum">
              <a:rPr lang="en-GB" altLang="en-US" sz="1400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23</a:t>
            </a:fld>
            <a:endParaRPr lang="en-GB" altLang="en-US" sz="14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Information in the RDP…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44481"/>
              </p:ext>
            </p:extLst>
          </p:nvPr>
        </p:nvGraphicFramePr>
        <p:xfrm>
          <a:off x="179512" y="1628800"/>
          <a:ext cx="8424935" cy="506294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1011"/>
                <a:gridCol w="3225572"/>
                <a:gridCol w="3168352"/>
              </a:tblGrid>
              <a:tr h="509288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Section</a:t>
                      </a:r>
                      <a:r>
                        <a:rPr lang="en-GB" sz="1400" b="1" baseline="0" dirty="0" smtClean="0"/>
                        <a:t> 8</a:t>
                      </a:r>
                    </a:p>
                    <a:p>
                      <a:pPr algn="ctr"/>
                      <a:r>
                        <a:rPr lang="en-GB" sz="1400" b="1" baseline="0" dirty="0" smtClean="0"/>
                        <a:t>Description of the measures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Eligible costs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List</a:t>
                      </a:r>
                      <a:r>
                        <a:rPr lang="en-GB" sz="1400" b="0" baseline="0" dirty="0" smtClean="0"/>
                        <a:t> of eligible costs, including explicitly those under the SCOs</a:t>
                      </a:r>
                      <a:endParaRPr lang="en-GB" sz="1400" b="0" dirty="0"/>
                    </a:p>
                  </a:txBody>
                  <a:tcPr/>
                </a:tc>
              </a:tr>
              <a:tr h="711608">
                <a:tc vMerge="1"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Amounts and support rates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Final amounts resulting from the calculations for the establishment</a:t>
                      </a:r>
                      <a:r>
                        <a:rPr lang="en-GB" sz="1400" b="0" baseline="0" dirty="0" smtClean="0"/>
                        <a:t> of SCO and/or aid intensities</a:t>
                      </a:r>
                      <a:endParaRPr lang="en-GB" sz="1400" b="0" dirty="0"/>
                    </a:p>
                  </a:txBody>
                  <a:tcPr/>
                </a:tc>
              </a:tr>
              <a:tr h="1004624">
                <a:tc vMerge="1"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Methodology for the calculation of amount or support rate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Legal provision under which the methodology is developed,</a:t>
                      </a:r>
                      <a:r>
                        <a:rPr lang="en-GB" sz="1400" b="0" baseline="0" dirty="0" smtClean="0"/>
                        <a:t> </a:t>
                      </a:r>
                      <a:r>
                        <a:rPr lang="en-GB" sz="1400" b="0" dirty="0" smtClean="0"/>
                        <a:t>i.e. Art 67(5)(a)-(e), Art 68(1)(a)-(c)</a:t>
                      </a:r>
                      <a:endParaRPr lang="en-GB" sz="1400" b="0" dirty="0"/>
                    </a:p>
                  </a:txBody>
                  <a:tcPr/>
                </a:tc>
              </a:tr>
              <a:tr h="12976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Section 15 </a:t>
                      </a:r>
                    </a:p>
                    <a:p>
                      <a:pPr algn="ctr"/>
                      <a:r>
                        <a:rPr lang="en-GB" sz="1400" b="1" dirty="0" smtClean="0"/>
                        <a:t>Programme implementing arrangements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Description of actions to achieve a reduction of administrative burden for beneficiaries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Information</a:t>
                      </a:r>
                      <a:r>
                        <a:rPr lang="en-GB" sz="1400" b="0" baseline="0" dirty="0" smtClean="0"/>
                        <a:t> of the type of SCOs and measures</a:t>
                      </a:r>
                      <a:endParaRPr lang="en-GB" sz="1400" b="0" dirty="0"/>
                    </a:p>
                  </a:txBody>
                  <a:tcPr/>
                </a:tc>
              </a:tr>
              <a:tr h="12976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Section 18 Ex ante assessment of verifiability,</a:t>
                      </a:r>
                      <a:r>
                        <a:rPr lang="en-GB" sz="1400" b="1" baseline="0" dirty="0" smtClean="0"/>
                        <a:t> controllability and error risk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Statement</a:t>
                      </a:r>
                      <a:r>
                        <a:rPr lang="en-GB" sz="1400" b="0" baseline="0" dirty="0" smtClean="0"/>
                        <a:t> confirming the adequacy and accuracy of calculation by an independent body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Only for SCO developed under Art 67(5)(a)</a:t>
                      </a:r>
                    </a:p>
                    <a:p>
                      <a:r>
                        <a:rPr lang="en-GB" sz="1400" b="0" dirty="0" smtClean="0"/>
                        <a:t>2</a:t>
                      </a:r>
                      <a:r>
                        <a:rPr lang="en-GB" sz="1400" b="0" baseline="0" dirty="0" smtClean="0"/>
                        <a:t>-step approach: methodology (RDP) and amounts (call for proposals)</a:t>
                      </a:r>
                      <a:endParaRPr lang="en-GB" sz="1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68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68760"/>
            <a:ext cx="4055368" cy="936625"/>
          </a:xfrm>
        </p:spPr>
        <p:txBody>
          <a:bodyPr/>
          <a:lstStyle/>
          <a:p>
            <a:pPr algn="ctr"/>
            <a:r>
              <a:rPr lang="en-GB" dirty="0" smtClean="0"/>
              <a:t>Simplification?</a:t>
            </a:r>
            <a:br>
              <a:rPr lang="en-GB" dirty="0" smtClean="0"/>
            </a:br>
            <a:r>
              <a:rPr lang="en-GB" dirty="0" smtClean="0"/>
              <a:t>It's up to you!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206623"/>
              </p:ext>
            </p:extLst>
          </p:nvPr>
        </p:nvGraphicFramePr>
        <p:xfrm>
          <a:off x="1331640" y="1556792"/>
          <a:ext cx="9144000" cy="4429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7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21CDAA1-6437-4F61-8313-476F5B83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06F73F-6BEE-4BDA-95E8-EF6F4D780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EFA5A3-A696-4274-8063-312DA8837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A74669-44D3-4A52-8544-5016C83A82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DC0969-329A-49AD-8EF3-618B88C69B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42ACC2-1C5B-43BF-9125-9773E1C6A8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FA56C5-6FB1-416C-B804-9D48D1DAE0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B095B1-FA11-43D0-BD78-301B629754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A365B4-C8E7-4140-8F9C-9DD42AA91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575460-C64A-4824-AEB2-9707B7E909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FFC5838-1920-4A96-85DD-67F534FC9B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283C3A6-A6DB-4089-BA50-83F85D7F1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7950" y="1268413"/>
            <a:ext cx="8785225" cy="936625"/>
          </a:xfrm>
        </p:spPr>
        <p:txBody>
          <a:bodyPr/>
          <a:lstStyle/>
          <a:p>
            <a:pPr algn="ctr"/>
            <a:r>
              <a:rPr lang="fr-BE" altLang="en-US" sz="2800" dirty="0" smtClean="0"/>
              <a:t>OMNIBUS Commission </a:t>
            </a:r>
            <a:r>
              <a:rPr lang="fr-BE" altLang="en-US" sz="2800" u="sng" dirty="0" err="1" smtClean="0"/>
              <a:t>proposal</a:t>
            </a:r>
            <a:r>
              <a:rPr lang="fr-BE" altLang="en-US" sz="2800" dirty="0" smtClean="0"/>
              <a:t> - </a:t>
            </a:r>
            <a:r>
              <a:rPr lang="fr-BE" altLang="en-US" sz="2800" dirty="0" err="1" smtClean="0"/>
              <a:t>SCOs</a:t>
            </a:r>
            <a:endParaRPr lang="en-GB" altLang="en-US" sz="2800" dirty="0" smtClean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323528" y="1916832"/>
            <a:ext cx="8640960" cy="4824536"/>
          </a:xfrm>
        </p:spPr>
        <p:txBody>
          <a:bodyPr/>
          <a:lstStyle/>
          <a:p>
            <a:pPr>
              <a:buClrTx/>
              <a:defRPr/>
            </a:pPr>
            <a:endParaRPr lang="fr-BE" altLang="en-US" sz="2000" dirty="0" smtClean="0"/>
          </a:p>
          <a:p>
            <a:pPr>
              <a:buClrTx/>
              <a:defRPr/>
            </a:pPr>
            <a:r>
              <a:rPr lang="fr-BE" altLang="en-US" sz="2000" i="0" dirty="0" err="1" smtClean="0"/>
              <a:t>Removal</a:t>
            </a:r>
            <a:r>
              <a:rPr lang="fr-BE" altLang="en-US" sz="2000" i="0" dirty="0" smtClean="0"/>
              <a:t> of </a:t>
            </a:r>
            <a:r>
              <a:rPr lang="fr-BE" altLang="en-US" sz="2000" i="0" dirty="0" err="1" smtClean="0"/>
              <a:t>upper</a:t>
            </a:r>
            <a:r>
              <a:rPr lang="fr-BE" altLang="en-US" sz="2000" i="0" dirty="0" smtClean="0"/>
              <a:t> </a:t>
            </a:r>
            <a:r>
              <a:rPr lang="fr-BE" altLang="en-US" sz="2000" i="0" dirty="0" err="1" smtClean="0"/>
              <a:t>limit</a:t>
            </a:r>
            <a:r>
              <a:rPr lang="fr-BE" altLang="en-US" sz="2000" i="0" dirty="0" smtClean="0"/>
              <a:t> for lump </a:t>
            </a:r>
            <a:r>
              <a:rPr lang="fr-BE" altLang="en-US" sz="2000" i="0" dirty="0" err="1" smtClean="0"/>
              <a:t>sums</a:t>
            </a:r>
            <a:r>
              <a:rPr lang="fr-BE" altLang="en-US" sz="2000" i="0" dirty="0" smtClean="0"/>
              <a:t>, Art. 67 (1) (c) CPR</a:t>
            </a:r>
          </a:p>
          <a:p>
            <a:pPr marL="0" indent="0">
              <a:buClrTx/>
              <a:buNone/>
              <a:defRPr/>
            </a:pPr>
            <a:endParaRPr lang="fr-BE" altLang="en-US" sz="2000" i="0" dirty="0" smtClean="0"/>
          </a:p>
          <a:p>
            <a:pPr>
              <a:buClrTx/>
              <a:defRPr/>
            </a:pPr>
            <a:r>
              <a:rPr lang="fr-BE" altLang="en-US" sz="2000" i="0" dirty="0" smtClean="0"/>
              <a:t>20</a:t>
            </a:r>
            <a:r>
              <a:rPr lang="fr-BE" altLang="en-US" sz="2000" i="0" dirty="0"/>
              <a:t>% </a:t>
            </a:r>
            <a:r>
              <a:rPr lang="fr-BE" altLang="en-US" sz="2000" i="0" dirty="0" smtClean="0"/>
              <a:t>of </a:t>
            </a:r>
            <a:r>
              <a:rPr lang="fr-BE" altLang="en-US" sz="2000" i="0" dirty="0" err="1"/>
              <a:t>other</a:t>
            </a:r>
            <a:r>
              <a:rPr lang="fr-BE" altLang="en-US" sz="2000" i="0" dirty="0"/>
              <a:t> direct </a:t>
            </a:r>
            <a:r>
              <a:rPr lang="fr-BE" altLang="en-US" sz="2000" i="0" dirty="0" err="1"/>
              <a:t>costs</a:t>
            </a:r>
            <a:r>
              <a:rPr lang="fr-BE" altLang="en-US" sz="2000" i="0" dirty="0"/>
              <a:t> of an </a:t>
            </a:r>
            <a:r>
              <a:rPr lang="fr-BE" altLang="en-US" sz="2000" i="0" dirty="0" err="1" smtClean="0"/>
              <a:t>operation</a:t>
            </a:r>
            <a:r>
              <a:rPr lang="fr-BE" altLang="en-US" sz="2000" i="0" dirty="0" smtClean="0"/>
              <a:t> as a flat rate for direct staff </a:t>
            </a:r>
            <a:r>
              <a:rPr lang="fr-BE" altLang="en-US" sz="2000" i="0" dirty="0" err="1" smtClean="0"/>
              <a:t>costs</a:t>
            </a:r>
            <a:r>
              <a:rPr lang="fr-BE" altLang="en-US" sz="2000" i="0" dirty="0" smtClean="0"/>
              <a:t>, Art</a:t>
            </a:r>
            <a:r>
              <a:rPr lang="fr-BE" altLang="en-US" sz="2000" i="0" dirty="0"/>
              <a:t>. 68 a (1) </a:t>
            </a:r>
            <a:r>
              <a:rPr lang="fr-BE" altLang="en-US" sz="2000" i="0" dirty="0" smtClean="0"/>
              <a:t>CPR</a:t>
            </a:r>
          </a:p>
          <a:p>
            <a:pPr marL="0" indent="0">
              <a:buClrTx/>
              <a:buNone/>
              <a:defRPr/>
            </a:pPr>
            <a:endParaRPr lang="fr-BE" altLang="en-US" sz="2000" i="0" dirty="0" smtClean="0"/>
          </a:p>
          <a:p>
            <a:pPr>
              <a:buClrTx/>
              <a:defRPr/>
            </a:pPr>
            <a:r>
              <a:rPr lang="fr-BE" altLang="en-US" sz="2000" i="0" dirty="0" smtClean="0"/>
              <a:t>40</a:t>
            </a:r>
            <a:r>
              <a:rPr lang="fr-BE" altLang="en-US" sz="2000" i="0" dirty="0"/>
              <a:t>% of </a:t>
            </a:r>
            <a:r>
              <a:rPr lang="fr-BE" altLang="en-US" sz="2000" i="0" dirty="0" err="1"/>
              <a:t>eligible</a:t>
            </a:r>
            <a:r>
              <a:rPr lang="fr-BE" altLang="en-US" sz="2000" i="0" dirty="0"/>
              <a:t> direct staff </a:t>
            </a:r>
            <a:r>
              <a:rPr lang="fr-BE" altLang="en-US" sz="2000" i="0" dirty="0" err="1" smtClean="0"/>
              <a:t>costs</a:t>
            </a:r>
            <a:r>
              <a:rPr lang="fr-BE" altLang="en-US" sz="2000" i="0" dirty="0" smtClean="0"/>
              <a:t> for </a:t>
            </a:r>
            <a:r>
              <a:rPr lang="fr-BE" altLang="en-US" sz="2000" i="0" dirty="0" err="1" smtClean="0"/>
              <a:t>calculating</a:t>
            </a:r>
            <a:r>
              <a:rPr lang="fr-BE" altLang="en-US" sz="2000" i="0" dirty="0" smtClean="0"/>
              <a:t> </a:t>
            </a:r>
            <a:r>
              <a:rPr lang="fr-BE" altLang="en-US" sz="2000" i="0" dirty="0" err="1"/>
              <a:t>remaining</a:t>
            </a:r>
            <a:r>
              <a:rPr lang="fr-BE" altLang="en-US" sz="2000" i="0" dirty="0"/>
              <a:t> </a:t>
            </a:r>
            <a:r>
              <a:rPr lang="fr-BE" altLang="en-US" sz="2000" i="0" dirty="0" err="1"/>
              <a:t>eligible</a:t>
            </a:r>
            <a:r>
              <a:rPr lang="fr-BE" altLang="en-US" sz="2000" i="0" dirty="0"/>
              <a:t> </a:t>
            </a:r>
            <a:r>
              <a:rPr lang="fr-BE" altLang="en-US" sz="2000" i="0" dirty="0" err="1" smtClean="0"/>
              <a:t>costs</a:t>
            </a:r>
            <a:r>
              <a:rPr lang="fr-BE" altLang="en-US" sz="2000" i="0" dirty="0" smtClean="0"/>
              <a:t>, 68 b CPR</a:t>
            </a:r>
          </a:p>
          <a:p>
            <a:pPr marL="0" indent="0">
              <a:buClrTx/>
              <a:buNone/>
              <a:defRPr/>
            </a:pPr>
            <a:endParaRPr lang="fr-BE" altLang="en-US" sz="2000" i="0" dirty="0" smtClean="0"/>
          </a:p>
          <a:p>
            <a:pPr>
              <a:buClrTx/>
              <a:defRPr/>
            </a:pPr>
            <a:r>
              <a:rPr lang="fr-BE" altLang="en-US" sz="2000" i="0" dirty="0"/>
              <a:t>Use of </a:t>
            </a:r>
            <a:r>
              <a:rPr lang="fr-BE" altLang="en-US" sz="2000" i="0" dirty="0" err="1"/>
              <a:t>draft</a:t>
            </a:r>
            <a:r>
              <a:rPr lang="fr-BE" altLang="en-US" sz="2000" i="0" dirty="0"/>
              <a:t> budgets as an </a:t>
            </a:r>
            <a:r>
              <a:rPr lang="fr-BE" altLang="en-US" sz="2000" i="0" dirty="0" err="1"/>
              <a:t>additional</a:t>
            </a:r>
            <a:r>
              <a:rPr lang="fr-BE" altLang="en-US" sz="2000" i="0" dirty="0"/>
              <a:t> </a:t>
            </a:r>
            <a:r>
              <a:rPr lang="fr-BE" altLang="en-US" sz="2000" i="0" dirty="0" err="1"/>
              <a:t>methodology</a:t>
            </a:r>
            <a:r>
              <a:rPr lang="fr-BE" altLang="en-US" sz="2000" i="0" dirty="0"/>
              <a:t> to </a:t>
            </a:r>
            <a:r>
              <a:rPr lang="fr-BE" altLang="en-US" sz="2000" i="0" dirty="0" err="1"/>
              <a:t>determine</a:t>
            </a:r>
            <a:r>
              <a:rPr lang="fr-BE" altLang="en-US" sz="2000" i="0" dirty="0"/>
              <a:t> </a:t>
            </a:r>
            <a:r>
              <a:rPr lang="fr-BE" altLang="en-US" sz="2000" i="0" dirty="0" err="1"/>
              <a:t>simplified</a:t>
            </a:r>
            <a:r>
              <a:rPr lang="fr-BE" altLang="en-US" sz="2000" i="0" dirty="0"/>
              <a:t> </a:t>
            </a:r>
            <a:r>
              <a:rPr lang="fr-BE" altLang="en-US" sz="2000" i="0" dirty="0" err="1"/>
              <a:t>costs</a:t>
            </a:r>
            <a:r>
              <a:rPr lang="fr-BE" altLang="en-US" sz="2000" i="0" dirty="0"/>
              <a:t> </a:t>
            </a:r>
            <a:r>
              <a:rPr lang="fr-BE" altLang="en-US" sz="2000" i="0" dirty="0" err="1"/>
              <a:t>where</a:t>
            </a:r>
            <a:r>
              <a:rPr lang="fr-BE" altLang="en-US" sz="2000" i="0" dirty="0"/>
              <a:t> public support </a:t>
            </a:r>
            <a:r>
              <a:rPr lang="fr-BE" altLang="en-US" sz="2000" i="0" dirty="0" err="1"/>
              <a:t>does</a:t>
            </a:r>
            <a:r>
              <a:rPr lang="fr-BE" altLang="en-US" sz="2000" i="0" dirty="0"/>
              <a:t> not </a:t>
            </a:r>
            <a:r>
              <a:rPr lang="fr-BE" altLang="en-US" sz="2000" i="0" dirty="0" err="1"/>
              <a:t>exceed</a:t>
            </a:r>
            <a:r>
              <a:rPr lang="fr-BE" altLang="en-US" sz="2000" i="0" dirty="0"/>
              <a:t> EUR 100.000, Art. 67 (5) (a) CPR</a:t>
            </a:r>
          </a:p>
          <a:p>
            <a:pPr marL="0" indent="0">
              <a:buClrTx/>
              <a:buNone/>
              <a:defRPr/>
            </a:pPr>
            <a:endParaRPr lang="fr-BE" altLang="en-US" sz="2000" i="0" dirty="0" smtClean="0"/>
          </a:p>
          <a:p>
            <a:pPr>
              <a:buClrTx/>
              <a:defRPr/>
            </a:pPr>
            <a:endParaRPr lang="fr-BE" altLang="en-US" sz="2000" dirty="0" smtClean="0"/>
          </a:p>
          <a:p>
            <a:pPr>
              <a:buClrTx/>
              <a:defRPr/>
            </a:pPr>
            <a:endParaRPr lang="en-GB" altLang="en-US" sz="1600" i="0" dirty="0" smtClean="0"/>
          </a:p>
          <a:p>
            <a:pPr marL="788988" lvl="3" indent="-342900">
              <a:buFont typeface="Wingdings" panose="05000000000000000000" pitchFamily="2" charset="2"/>
              <a:buChar char="Ø"/>
              <a:defRPr/>
            </a:pPr>
            <a:endParaRPr lang="en-GB" altLang="en-US" b="1" i="1" dirty="0" smtClean="0">
              <a:solidFill>
                <a:srgbClr val="0F5494"/>
              </a:solidFill>
              <a:latin typeface="+mn-lt"/>
            </a:endParaRPr>
          </a:p>
          <a:p>
            <a:pPr lvl="1">
              <a:buClr>
                <a:srgbClr val="0F5494"/>
              </a:buClr>
              <a:defRPr/>
            </a:pPr>
            <a:endParaRPr lang="en-GB" altLang="en-US" dirty="0" smtClean="0"/>
          </a:p>
          <a:p>
            <a:pPr lvl="1">
              <a:buClr>
                <a:srgbClr val="0F5494"/>
              </a:buClr>
              <a:defRPr/>
            </a:pPr>
            <a:endParaRPr lang="en-GB" altLang="en-US" dirty="0" smtClean="0"/>
          </a:p>
          <a:p>
            <a:pPr marL="457200" lvl="1" indent="0">
              <a:buClr>
                <a:srgbClr val="0F5494"/>
              </a:buClr>
              <a:buFontTx/>
              <a:buNone/>
              <a:defRPr/>
            </a:pPr>
            <a:endParaRPr lang="en-GB" altLang="en-US" dirty="0" smtClean="0"/>
          </a:p>
          <a:p>
            <a:pPr lvl="1">
              <a:buClr>
                <a:srgbClr val="0F5494"/>
              </a:buClr>
              <a:defRPr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272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itle 1"/>
          <p:cNvSpPr>
            <a:spLocks noGrp="1"/>
          </p:cNvSpPr>
          <p:nvPr>
            <p:ph type="title"/>
          </p:nvPr>
        </p:nvSpPr>
        <p:spPr>
          <a:xfrm>
            <a:off x="467544" y="1412255"/>
            <a:ext cx="8229600" cy="936625"/>
          </a:xfrm>
        </p:spPr>
        <p:txBody>
          <a:bodyPr/>
          <a:lstStyle/>
          <a:p>
            <a:pPr algn="ctr"/>
            <a:r>
              <a:rPr lang="en-GB" altLang="en-US" dirty="0" smtClean="0"/>
              <a:t>For more information on SCOs</a:t>
            </a:r>
          </a:p>
        </p:txBody>
      </p:sp>
      <p:sp>
        <p:nvSpPr>
          <p:cNvPr id="1832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C40F4B5-563C-4C98-8469-20945D07FD98}" type="slidenum">
              <a:rPr lang="en-GB" altLang="en-US" sz="1400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26</a:t>
            </a:fld>
            <a:endParaRPr lang="en-GB" altLang="en-US" sz="14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492796"/>
            <a:ext cx="8229600" cy="3384476"/>
          </a:xfrm>
        </p:spPr>
        <p:txBody>
          <a:bodyPr/>
          <a:lstStyle/>
          <a:p>
            <a:pPr indent="0">
              <a:buNone/>
            </a:pPr>
            <a:r>
              <a:rPr lang="en-GB" i="0" dirty="0" smtClean="0"/>
              <a:t>Please refer to:</a:t>
            </a:r>
          </a:p>
          <a:p>
            <a:pPr marL="342900"/>
            <a:r>
              <a:rPr lang="en-GB" i="0" dirty="0" smtClean="0"/>
              <a:t>The Guidance on Simplified Cost Options – EGESIF_14-0017 (finalized in September 2014)</a:t>
            </a:r>
          </a:p>
          <a:p>
            <a:pPr marL="342900"/>
            <a:endParaRPr lang="en-GB" i="0" dirty="0"/>
          </a:p>
          <a:p>
            <a:pPr indent="0">
              <a:buNone/>
            </a:pPr>
            <a:r>
              <a:rPr lang="en-GB" i="0" dirty="0" smtClean="0"/>
              <a:t>And a case study:</a:t>
            </a:r>
          </a:p>
          <a:p>
            <a:pPr marL="342900"/>
            <a:r>
              <a:rPr lang="en-GB" i="0" dirty="0" smtClean="0"/>
              <a:t>The implementation of SCOs in Italy with ESF 2007-2013 (to be found on the EU Bookshop website)</a:t>
            </a:r>
          </a:p>
        </p:txBody>
      </p:sp>
    </p:spTree>
    <p:extLst>
      <p:ext uri="{BB962C8B-B14F-4D97-AF65-F5344CB8AC3E}">
        <p14:creationId xmlns:p14="http://schemas.microsoft.com/office/powerpoint/2010/main" val="37133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80407"/>
            <a:ext cx="8686800" cy="936625"/>
          </a:xfrm>
        </p:spPr>
        <p:txBody>
          <a:bodyPr/>
          <a:lstStyle/>
          <a:p>
            <a:pPr algn="ctr"/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6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210418"/>
              </p:ext>
            </p:extLst>
          </p:nvPr>
        </p:nvGraphicFramePr>
        <p:xfrm>
          <a:off x="467544" y="1412776"/>
          <a:ext cx="8219256" cy="4608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9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180374"/>
              </p:ext>
            </p:extLst>
          </p:nvPr>
        </p:nvGraphicFramePr>
        <p:xfrm>
          <a:off x="467544" y="1412776"/>
          <a:ext cx="8219256" cy="4608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911403" y="4723730"/>
            <a:ext cx="3743325" cy="122555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3123530"/>
            <a:ext cx="3743325" cy="122555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376" y="214015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From a real cost system…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7544" y="1150640"/>
            <a:ext cx="632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 smtClean="0"/>
              <a:t>Costs fully justified on a real costs basis</a:t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2541" y="1989138"/>
            <a:ext cx="475138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Direct costs  = 6.000 €</a:t>
            </a: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1. Personnel cost	 5.000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remuneration   	 3.500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Int. pers. - transport home/work	 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200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travel costs   	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300      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– remuneration         1.000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- travel costs           	       0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2. Participants            		0</a:t>
            </a:r>
            <a:r>
              <a:rPr lang="en-GB" altLang="en-US" sz="1400" b="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     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2. Product develop and consumption 	1 000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Non depreciable consumption goods              200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Publicity                                    	         150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Organisation costs                  	         650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     		       0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Total costs : 6.000 + 1.000 = 7.000€</a:t>
            </a:r>
          </a:p>
          <a:p>
            <a:pPr marL="381000" indent="-381000" algn="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859338" y="1916113"/>
            <a:ext cx="4008437" cy="43926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Indirect costs = 1 000 €</a:t>
            </a:r>
          </a:p>
          <a:p>
            <a:pPr marL="0" indent="0" algn="ctr">
              <a:lnSpc>
                <a:spcPct val="80000"/>
              </a:lnSpc>
              <a:tabLst>
                <a:tab pos="3043238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Personnel costs (management)	       350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Equipment and immovable goods		 25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(depreciation)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administration, accountancy, management                             	   	120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General doc. and publicity for courses &amp; structure                         	          65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Office supplies 		110                                                                                  Telephone, post, fax 		  20               Taxes and insurance 		150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Movable material (depreciation)      	         85                                                  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Immovable goods 	            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accountancy costs 		  75        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		    0                                                                                         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93039" y="1619508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of 1 LAG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92722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376" y="214015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…to a calculated flat rate for indirect costs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2541" y="1989138"/>
            <a:ext cx="475138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Direct costs  = 6.000 €</a:t>
            </a: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1. Personnel cost	 5.000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remuneration   	 3.500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Int. pers. - transport home/work	 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200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travel costs   	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300      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– remuneration         1.000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- travel costs           	       0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2. Participants            		0</a:t>
            </a:r>
            <a:r>
              <a:rPr lang="en-GB" altLang="en-US" sz="1400" b="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     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2. Product develop and consumption 	1 000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Non depreciable consumption goods              200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Publicity                                    	         150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Organisation costs                  	         650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     		       0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Total costs : 6.000 + </a:t>
            </a:r>
            <a:r>
              <a:rPr lang="en-GB" altLang="en-US" sz="14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1.020</a:t>
            </a: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GB" altLang="en-US" sz="14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7.020</a:t>
            </a: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€</a:t>
            </a:r>
          </a:p>
          <a:p>
            <a:pPr marL="381000" indent="-381000" algn="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859338" y="1916113"/>
            <a:ext cx="4008437" cy="43926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Indirect costs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		                                                                                             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8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800" kern="0" dirty="0">
                <a:latin typeface="Arial" pitchFamily="34" charset="0"/>
                <a:cs typeface="Arial" pitchFamily="34" charset="0"/>
              </a:rPr>
              <a:t>Analysis of historical </a:t>
            </a: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data (</a:t>
            </a:r>
            <a:r>
              <a:rPr lang="en-GB" altLang="en-US" sz="1800" kern="0" dirty="0">
                <a:latin typeface="Arial" pitchFamily="34" charset="0"/>
                <a:cs typeface="Arial" pitchFamily="34" charset="0"/>
              </a:rPr>
              <a:t>calculation method to be justified</a:t>
            </a: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):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8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indirect costs = 17% of direct costs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800" kern="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6.000 x 17% = </a:t>
            </a:r>
            <a:r>
              <a:rPr lang="en-GB" altLang="en-US" sz="18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1.020</a:t>
            </a: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€</a:t>
            </a:r>
            <a:endParaRPr lang="en-GB" altLang="en-US" sz="1800" kern="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15198" y="1718418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of 1 LAG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67544" y="1375956"/>
            <a:ext cx="6396012" cy="46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 smtClean="0"/>
              <a:t>Costs </a:t>
            </a:r>
            <a:r>
              <a:rPr lang="en-GB" altLang="en-US" sz="1800" strike="sngStrike" kern="0" dirty="0" smtClean="0"/>
              <a:t>fully</a:t>
            </a:r>
            <a:r>
              <a:rPr lang="en-GB" altLang="en-US" sz="1800" kern="0" dirty="0" smtClean="0"/>
              <a:t> partly justified on a real costs basis</a:t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215266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376" y="214015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…to a calculated flat rate for indirect costs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2541" y="1989138"/>
            <a:ext cx="475138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Direct costs  = 6.000 €</a:t>
            </a: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1. Personnel cost	 5.000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Internal personnel – remuneration   	 3.500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Int. pers. - transport home/work	 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200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travel costs   	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300      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External personnel – remuneration     1.000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- travel costs           	       0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2. Participants            		0</a:t>
            </a:r>
            <a:r>
              <a:rPr lang="en-GB" altLang="en-US" sz="1400" b="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     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2. Product develop and consumption 	1 000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Non depreciable consumption goods              200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Publicity                                    	         150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Organisation costs                  	         650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     		       0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Total costs : 6.000 + </a:t>
            </a:r>
            <a:r>
              <a:rPr lang="en-GB" altLang="en-US" sz="14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675</a:t>
            </a: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GB" altLang="en-US" sz="14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6.675</a:t>
            </a: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€</a:t>
            </a:r>
          </a:p>
          <a:p>
            <a:pPr marL="381000" indent="-381000" algn="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859338" y="1916113"/>
            <a:ext cx="4008437" cy="43926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Indirect costs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		                                                                                             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8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Use of article 68 (1) (b)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8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indirect costs = 15% of </a:t>
            </a:r>
            <a:r>
              <a:rPr lang="en-GB" altLang="en-US" sz="18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 staff costs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800" kern="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8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4.500</a:t>
            </a: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x </a:t>
            </a:r>
            <a:r>
              <a:rPr lang="en-GB" altLang="en-US" sz="18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% = </a:t>
            </a:r>
            <a:r>
              <a:rPr lang="en-GB" altLang="en-US" sz="18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675</a:t>
            </a:r>
            <a:r>
              <a:rPr lang="en-GB" altLang="en-US" sz="1800" kern="0" dirty="0" smtClean="0">
                <a:latin typeface="Arial" pitchFamily="34" charset="0"/>
                <a:cs typeface="Arial" pitchFamily="34" charset="0"/>
              </a:rPr>
              <a:t>€</a:t>
            </a:r>
            <a:endParaRPr lang="en-GB" altLang="en-US" sz="1800" kern="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14350" y="1660158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of 1 LAG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67544" y="1375956"/>
            <a:ext cx="6396012" cy="46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 smtClean="0"/>
              <a:t>Costs </a:t>
            </a:r>
            <a:r>
              <a:rPr lang="en-GB" altLang="en-US" sz="1800" strike="sngStrike" kern="0" dirty="0" smtClean="0"/>
              <a:t>fully</a:t>
            </a:r>
            <a:r>
              <a:rPr lang="en-GB" altLang="en-US" sz="1800" kern="0" dirty="0" smtClean="0"/>
              <a:t> partly justified on a real costs basis</a:t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205675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837014"/>
              </p:ext>
            </p:extLst>
          </p:nvPr>
        </p:nvGraphicFramePr>
        <p:xfrm>
          <a:off x="467544" y="1412776"/>
          <a:ext cx="8219256" cy="4608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932363" y="4724400"/>
            <a:ext cx="3743325" cy="122555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1411362"/>
            <a:ext cx="3743325" cy="122555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376" y="214015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From a real cost system…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7544" y="1150640"/>
            <a:ext cx="632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kern="0" dirty="0"/>
              <a:t>Costs fully justified on a real costs basis</a:t>
            </a:r>
            <a:r>
              <a:rPr lang="en-GB" altLang="en-US" sz="1800" kern="0" dirty="0" smtClean="0"/>
              <a:t/>
            </a:r>
            <a:br>
              <a:rPr lang="en-GB" altLang="en-US" sz="1800" kern="0" dirty="0" smtClean="0"/>
            </a:br>
            <a:endParaRPr lang="en-GB" altLang="en-US" sz="1800" kern="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2541" y="1989138"/>
            <a:ext cx="475138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Direct costs  = 6.000 €</a:t>
            </a:r>
          </a:p>
          <a:p>
            <a:pPr marL="381000" indent="-381000" algn="ct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1. Personnel cost	 5.000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remuneration   	 3.500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Int. pers. - transport home/work	 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200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personnel – travel costs   	</a:t>
            </a:r>
            <a:r>
              <a:rPr lang="en-GB" altLang="en-US" sz="1400" b="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300      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– remuneration         1.000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personnel - travel costs           	       0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2. Participants            		0</a:t>
            </a:r>
            <a:r>
              <a:rPr lang="en-GB" altLang="en-US" sz="1400" b="0" kern="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     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2. Product develop and consumption 	1 000</a:t>
            </a: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       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Non depreciable consumption goods              200                 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Publicity                                    	         150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Organisation costs                  	         650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     		       0                                            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81000" indent="-381000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Total costs : 6.000 + 1.000 = 7.000€</a:t>
            </a:r>
          </a:p>
          <a:p>
            <a:pPr marL="381000" indent="-381000" algn="r">
              <a:lnSpc>
                <a:spcPct val="70000"/>
              </a:lnSpc>
              <a:buFontTx/>
              <a:buNone/>
              <a:tabLst>
                <a:tab pos="3143250" algn="l"/>
                <a:tab pos="3414713" algn="l"/>
              </a:tabLst>
            </a:pPr>
            <a:endParaRPr lang="en-GB" altLang="en-US" sz="1400" b="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859338" y="1916113"/>
            <a:ext cx="4008437" cy="43926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200" kern="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kern="0" dirty="0" smtClean="0">
                <a:latin typeface="Arial" pitchFamily="34" charset="0"/>
                <a:cs typeface="Arial" pitchFamily="34" charset="0"/>
              </a:rPr>
              <a:t>Indirect costs = 1 000 €</a:t>
            </a:r>
          </a:p>
          <a:p>
            <a:pPr marL="0" indent="0" algn="ctr">
              <a:lnSpc>
                <a:spcPct val="80000"/>
              </a:lnSpc>
              <a:tabLst>
                <a:tab pos="3043238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Personnel costs (management)	       350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Equipment and immovable goods		 25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 (depreciation)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Internal administration, accountancy, management                             	   	120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General doc. and publicity for courses &amp; structure                         	          65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Office supplies 		110                                                                                  Telephone, post, fax 		  20               Taxes and insurance 		150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Movable material (depreciation)      	         85                                                  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Immovable goods 	            0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External accountancy costs 		  75        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3043238" algn="l"/>
                <a:tab pos="3414713" algn="l"/>
              </a:tabLst>
            </a:pPr>
            <a:r>
              <a:rPr lang="en-GB" altLang="en-US" sz="1400" b="0" kern="0" dirty="0" smtClean="0">
                <a:latin typeface="Arial" pitchFamily="34" charset="0"/>
                <a:cs typeface="Arial" pitchFamily="34" charset="0"/>
              </a:rPr>
              <a:t>Other costs 		    0                                                                                         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14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3043238" algn="l"/>
                <a:tab pos="3414713" algn="l"/>
              </a:tabLst>
            </a:pPr>
            <a:endParaRPr lang="en-GB" altLang="en-US" sz="9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88201" y="1644176"/>
            <a:ext cx="835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3166CF"/>
                </a:solidFill>
                <a:latin typeface="Myriad Pro Light"/>
              </a:rPr>
              <a:t>Running costs of 1 LAG</a:t>
            </a:r>
            <a:endParaRPr lang="en-GB" altLang="en-US" sz="1800" dirty="0">
              <a:solidFill>
                <a:srgbClr val="3166CF"/>
              </a:solidFill>
              <a:latin typeface="Myriad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03326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C34BEBC28A9840B9D23A71B838C372" ma:contentTypeVersion="0" ma:contentTypeDescription="Create a new document." ma:contentTypeScope="" ma:versionID="84f83ac8781b75304bde79074970002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1AB3D0C-9A6A-48F2-9477-971700A10E0D}">
  <ds:schemaRefs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C11C628-D58F-41CA-8335-86598D6CD6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F406CA-C8EF-47AC-B7ED-C3FDE7CA6B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5765</TotalTime>
  <Words>1520</Words>
  <Application>Microsoft Office PowerPoint</Application>
  <PresentationFormat>Presentazione su schermo (4:3)</PresentationFormat>
  <Paragraphs>415</Paragraphs>
  <Slides>27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27</vt:i4>
      </vt:variant>
    </vt:vector>
  </HeadingPairs>
  <TitlesOfParts>
    <vt:vector size="38" baseType="lpstr">
      <vt:lpstr>Gulim</vt:lpstr>
      <vt:lpstr>ＭＳ Ｐゴシック</vt:lpstr>
      <vt:lpstr>Arial</vt:lpstr>
      <vt:lpstr>Arial Narrow</vt:lpstr>
      <vt:lpstr>Myriad Pro Light</vt:lpstr>
      <vt:lpstr>Verdana</vt:lpstr>
      <vt:lpstr>Wingdings</vt:lpstr>
      <vt:lpstr>Default Design</vt:lpstr>
      <vt:lpstr>1_Default Design</vt:lpstr>
      <vt:lpstr>2_Default Design</vt:lpstr>
      <vt:lpstr>Blank</vt:lpstr>
      <vt:lpstr>Simplified Cost Options under the EAFRD  Opportunities and Challenges</vt:lpstr>
      <vt:lpstr>Why should you use SCOs?</vt:lpstr>
      <vt:lpstr>Presentazione standard di PowerPoint</vt:lpstr>
      <vt:lpstr>Presentazione standard di PowerPoint</vt:lpstr>
      <vt:lpstr>From a real cost system…</vt:lpstr>
      <vt:lpstr>…to a calculated flat rate for indirect costs</vt:lpstr>
      <vt:lpstr>…to a calculated flat rate for indirect costs</vt:lpstr>
      <vt:lpstr>Presentazione standard di PowerPoint</vt:lpstr>
      <vt:lpstr>From a real cost system…</vt:lpstr>
      <vt:lpstr>… to standard scales of unit costs</vt:lpstr>
      <vt:lpstr>Presentazione standard di PowerPoint</vt:lpstr>
      <vt:lpstr>From a real cost system…</vt:lpstr>
      <vt:lpstr>…to a lump sum</vt:lpstr>
      <vt:lpstr>What are  the calculation methods ?</vt:lpstr>
      <vt:lpstr>What are  the calculation methods ?</vt:lpstr>
      <vt:lpstr>Presentazione standard di PowerPoint</vt:lpstr>
      <vt:lpstr>THE AUDIT OF SIMPLIFIED COST OPTIONS</vt:lpstr>
      <vt:lpstr>THE AUDIT OF SIMPLIFIED COST OPTIONS</vt:lpstr>
      <vt:lpstr>THE AUDIT OF SIMPLIFIED COST OPTIONS</vt:lpstr>
      <vt:lpstr>Presentazione standard di PowerPoint</vt:lpstr>
      <vt:lpstr>New practice = new risks: examples</vt:lpstr>
      <vt:lpstr>Presentazione standard di PowerPoint</vt:lpstr>
      <vt:lpstr>Information in the RDP…</vt:lpstr>
      <vt:lpstr>Simplification? It's up to you!</vt:lpstr>
      <vt:lpstr>OMNIBUS Commission proposal - SCOs</vt:lpstr>
      <vt:lpstr>For more information on SCOs</vt:lpstr>
      <vt:lpstr>Thank you!</vt:lpstr>
    </vt:vector>
  </TitlesOfParts>
  <Company>European Commission - Employment, Social Affairs and Inclusion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European Commission - Employment, Social Affairs and Inclusion</dc:creator>
  <cp:lastModifiedBy>Tarricone Maria Rita</cp:lastModifiedBy>
  <cp:revision>339</cp:revision>
  <cp:lastPrinted>2016-09-26T08:28:34Z</cp:lastPrinted>
  <dcterms:created xsi:type="dcterms:W3CDTF">2011-10-28T10:25:18Z</dcterms:created>
  <dcterms:modified xsi:type="dcterms:W3CDTF">2016-09-26T13:00:00Z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0x010100DEC34BEBC28A9840B9D23A71B838C372</vt:lpwstr>
  </property>
</Properties>
</file>